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47.jpg" ContentType="image/jpg"/>
  <Override PartName="/ppt/media/image48.jpg" ContentType="image/jpg"/>
  <Override PartName="/ppt/media/image49.jpg" ContentType="image/jpg"/>
  <Override PartName="/ppt/media/image51.jpg" ContentType="image/jpg"/>
  <Override PartName="/ppt/media/image58.jpg" ContentType="image/jpg"/>
  <Override PartName="/ppt/media/image62.jpg" ContentType="image/jpg"/>
  <Override PartName="/ppt/media/image63.jpg" ContentType="image/jpg"/>
  <Override PartName="/ppt/media/image64.jpg" ContentType="image/jpg"/>
  <Override PartName="/ppt/media/image66.jpg" ContentType="image/jpg"/>
  <Override PartName="/ppt/media/image69.jpg" ContentType="image/jpg"/>
  <Override PartName="/ppt/media/image76.jpg" ContentType="image/jpg"/>
  <Override PartName="/ppt/media/image79.jpg" ContentType="image/jpg"/>
  <Override PartName="/ppt/media/image81.jpg" ContentType="image/jpg"/>
  <Override PartName="/ppt/media/image83.jpg" ContentType="image/jpg"/>
  <Override PartName="/ppt/media/image86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7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10" r:id="rId43"/>
    <p:sldId id="311" r:id="rId44"/>
    <p:sldId id="312" r:id="rId45"/>
    <p:sldId id="313" r:id="rId46"/>
    <p:sldId id="314" r:id="rId47"/>
    <p:sldId id="319" r:id="rId48"/>
    <p:sldId id="275" r:id="rId49"/>
    <p:sldId id="326" r:id="rId50"/>
    <p:sldId id="327" r:id="rId51"/>
    <p:sldId id="328" r:id="rId52"/>
    <p:sldId id="332" r:id="rId53"/>
    <p:sldId id="333" r:id="rId54"/>
    <p:sldId id="348" r:id="rId55"/>
    <p:sldId id="347" r:id="rId56"/>
    <p:sldId id="349" r:id="rId57"/>
    <p:sldId id="350" r:id="rId58"/>
    <p:sldId id="351" r:id="rId59"/>
    <p:sldId id="352" r:id="rId60"/>
    <p:sldId id="353" r:id="rId61"/>
    <p:sldId id="354" r:id="rId62"/>
    <p:sldId id="355" r:id="rId63"/>
    <p:sldId id="356" r:id="rId64"/>
    <p:sldId id="357" r:id="rId65"/>
    <p:sldId id="358" r:id="rId66"/>
    <p:sldId id="359" r:id="rId67"/>
    <p:sldId id="360" r:id="rId68"/>
    <p:sldId id="373" r:id="rId69"/>
    <p:sldId id="374" r:id="rId70"/>
    <p:sldId id="377" r:id="rId71"/>
    <p:sldId id="378" r:id="rId72"/>
    <p:sldId id="379" r:id="rId73"/>
    <p:sldId id="361" r:id="rId74"/>
    <p:sldId id="362" r:id="rId75"/>
    <p:sldId id="363" r:id="rId76"/>
    <p:sldId id="364" r:id="rId77"/>
    <p:sldId id="365" r:id="rId78"/>
    <p:sldId id="366" r:id="rId79"/>
    <p:sldId id="367" r:id="rId80"/>
    <p:sldId id="369" r:id="rId81"/>
    <p:sldId id="371" r:id="rId82"/>
    <p:sldId id="372" r:id="rId83"/>
    <p:sldId id="380" r:id="rId84"/>
    <p:sldId id="381" r:id="rId85"/>
    <p:sldId id="382" r:id="rId86"/>
    <p:sldId id="383" r:id="rId87"/>
    <p:sldId id="433" r:id="rId88"/>
    <p:sldId id="385" r:id="rId89"/>
    <p:sldId id="386" r:id="rId90"/>
    <p:sldId id="387" r:id="rId91"/>
    <p:sldId id="388" r:id="rId92"/>
    <p:sldId id="389" r:id="rId93"/>
    <p:sldId id="390" r:id="rId94"/>
    <p:sldId id="391" r:id="rId95"/>
    <p:sldId id="432" r:id="rId96"/>
    <p:sldId id="429" r:id="rId97"/>
    <p:sldId id="430" r:id="rId98"/>
    <p:sldId id="405" r:id="rId99"/>
    <p:sldId id="406" r:id="rId100"/>
    <p:sldId id="409" r:id="rId101"/>
    <p:sldId id="410" r:id="rId102"/>
    <p:sldId id="415" r:id="rId103"/>
    <p:sldId id="426" r:id="rId104"/>
    <p:sldId id="427" r:id="rId105"/>
    <p:sldId id="305" r:id="rId106"/>
    <p:sldId id="306" r:id="rId107"/>
    <p:sldId id="307" r:id="rId108"/>
    <p:sldId id="308" r:id="rId109"/>
    <p:sldId id="434" r:id="rId110"/>
    <p:sldId id="435" r:id="rId111"/>
    <p:sldId id="436" r:id="rId112"/>
    <p:sldId id="437" r:id="rId113"/>
    <p:sldId id="443" r:id="rId114"/>
    <p:sldId id="438" r:id="rId115"/>
    <p:sldId id="439" r:id="rId116"/>
    <p:sldId id="444" r:id="rId117"/>
    <p:sldId id="445" r:id="rId118"/>
    <p:sldId id="446" r:id="rId119"/>
    <p:sldId id="447" r:id="rId120"/>
    <p:sldId id="448" r:id="rId121"/>
    <p:sldId id="449" r:id="rId122"/>
    <p:sldId id="450" r:id="rId123"/>
    <p:sldId id="451" r:id="rId1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3DC8D-17F0-8C7A-7D58-AA5A6EA97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65A406-69F3-B295-7D9D-01647FAF4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FBCDAF-35DA-AD8B-804A-D9D9B5D8F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AD5F-7952-4945-92B4-D57C453F205D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FA2BB4-E895-FDB3-4A75-6337AF5F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E6D020-4BB7-4E77-65B3-A6F22E72A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66F2-B2EF-4E3D-BBBD-770D01E0B6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427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9B2B3-B3B3-CF7D-0CB9-8C611213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FB6B10A-7CAC-EBFD-85B6-E7D534934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F04994-12DD-E162-C2AC-9238FE24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AD5F-7952-4945-92B4-D57C453F205D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44ED0E-763B-A0C1-F72E-CDF366E7C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A6021B-93E8-FCA6-08A3-82F00A64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66F2-B2EF-4E3D-BBBD-770D01E0B6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8626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1594B5-C0C1-B6C2-40A6-90FE05A2F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2BABFB-2D35-CA8F-5375-7804BC6A6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871920-70CD-A202-0FB0-16CBBED4A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AD5F-7952-4945-92B4-D57C453F205D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3E776A-1EE9-A8EE-28C5-32B226B7C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0349E5-4085-C20C-9831-20CC8BF9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66F2-B2EF-4E3D-BBBD-770D01E0B6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4961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88012" y="600344"/>
            <a:ext cx="3215977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519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1025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519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259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15778F-A6DE-A87C-C97A-3B39F7620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F8887C-CE2E-CC0C-CD2D-BE6887184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4B905B-33D8-9825-D177-581EBA065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AD5F-7952-4945-92B4-D57C453F205D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060E75-0A4E-E170-B7CB-6EBC0EFAA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66CB7E-7FFA-DC52-E893-90AC3E63C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66F2-B2EF-4E3D-BBBD-770D01E0B6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460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2409F-6020-DC85-A58E-9631EF794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B021852-516D-76C9-4BF4-A84A2B6AE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A5105E-1329-9D2A-79C6-2F647532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AD5F-7952-4945-92B4-D57C453F205D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CB52F2-EB83-5F6E-A40C-D7DA92CA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097D32-9C55-42C5-693D-687CE87B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66F2-B2EF-4E3D-BBBD-770D01E0B6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602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9A5D1-D655-5D13-AD5F-1CC5DB3F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F990C5-01CE-A887-29CD-8E9E61536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650E68-86CF-846E-279E-D4557030E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9D8FA0B-0BB7-95BC-F52E-919DA876A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AD5F-7952-4945-92B4-D57C453F205D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9680C1-5A51-B719-25F8-5C5992993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59F571-DB65-93B2-2214-96D2987C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66F2-B2EF-4E3D-BBBD-770D01E0B6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9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404B8-8538-58B0-53E0-D1EC6E8EB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1E1961-BECC-3DEB-C423-52A651FC6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62CD8B-F837-0678-2B3D-2C23EC916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E584D4A-BE24-3A94-28BA-27EA28BAAB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2FF5449-DCA8-84CB-C4DE-BB65900F23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A041D70-11DE-1C25-1C75-BC66D5E0E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AD5F-7952-4945-92B4-D57C453F205D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FE03EA7-384E-16AE-B410-E375271D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715447A-0933-58C7-A6D0-83078D724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66F2-B2EF-4E3D-BBBD-770D01E0B6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47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13429F-C097-416B-1217-156AD3D9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482AF51-0663-AAB7-7D9A-3E791E1CA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AD5F-7952-4945-92B4-D57C453F205D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B3B7E30-3202-03F9-86AD-EF59B045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F23893-8E63-57AB-B5E4-895FE3A05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66F2-B2EF-4E3D-BBBD-770D01E0B6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03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25EE97E-FC34-E311-86C2-725709C30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AD5F-7952-4945-92B4-D57C453F205D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32ACC11-8C45-1B4A-1860-AB9E91AFA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1AC7FF-DB5A-07A5-0040-80B81DA6B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66F2-B2EF-4E3D-BBBD-770D01E0B6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068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9BED5-2BB1-1B1C-2FB9-1813C6CE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1D79C0-35AD-3EAE-6332-70FDEF2FC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955177-33BE-A9A7-1371-A6DA5FB22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BB879A-C0C7-7CF2-3F58-394F597A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AD5F-7952-4945-92B4-D57C453F205D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FEADBF-25DA-A61C-2B3D-083E0E68C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1ED4B2-EAF0-0C12-4682-B08407E00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66F2-B2EF-4E3D-BBBD-770D01E0B6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407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7E317B-3E3B-2EE5-1346-CC142D409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39DD533-4A5C-3A5A-6985-C57CC02A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DECBCC-F09B-6C20-7167-96B5A23A9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0A66B8-A348-869C-9DD9-E2085E0E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AD5F-7952-4945-92B4-D57C453F205D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2F9BAD-0A3B-F258-F734-C67928C3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96E5B0-2F6B-7B1A-7C4D-72BE4BF9D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66F2-B2EF-4E3D-BBBD-770D01E0B6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368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4DE459F-6482-32C4-9452-072241FA6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D315CB-50C7-6C58-6107-E534E7644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592829-FE1F-E429-5CD2-0D88386FA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AAD5F-7952-4945-92B4-D57C453F205D}" type="datetimeFigureOut">
              <a:rPr lang="es-ES" smtClean="0"/>
              <a:t>29/11/2022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9EC0E3-F40E-58B6-BBAD-7E49ACFCA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AEF7A5-8F65-5054-1878-2E5033CEC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166F2-B2EF-4E3D-BBBD-770D01E0B6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0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8F6B4CA-99A3-3256-1953-FA2F93AD1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es-ES" sz="5200">
                <a:solidFill>
                  <a:schemeClr val="tx2"/>
                </a:solidFill>
              </a:rPr>
              <a:t>BIG DATA Y PYTHON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88A071-9CAE-F3D3-70EF-B0D461E66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/>
                </a:solidFill>
              </a:rPr>
              <a:t>JORGE LÓPEZ </a:t>
            </a:r>
            <a:r>
              <a:rPr lang="es-ES" dirty="0">
                <a:solidFill>
                  <a:schemeClr val="tx2"/>
                </a:solidFill>
              </a:rPr>
              <a:t>BLASCO</a:t>
            </a:r>
          </a:p>
        </p:txBody>
      </p:sp>
    </p:spTree>
    <p:extLst>
      <p:ext uri="{BB962C8B-B14F-4D97-AF65-F5344CB8AC3E}">
        <p14:creationId xmlns:p14="http://schemas.microsoft.com/office/powerpoint/2010/main" val="56267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19F0042E-78DF-4749-FE0D-2A2C48F03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433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/>
            <a:r>
              <a:rPr lang="en-US" sz="5200" kern="1200" spc="-7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sz="52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anda</a:t>
            </a:r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3600" kern="1200" spc="-7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sz="36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anda</a:t>
            </a: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72200" y="804672"/>
            <a:ext cx="5221224" cy="523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445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-15" dirty="0" err="1">
                <a:solidFill>
                  <a:schemeClr val="tx2"/>
                </a:solidFill>
              </a:rPr>
              <a:t>Esta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librería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es </a:t>
            </a:r>
            <a:r>
              <a:rPr lang="en-US" spc="-5" dirty="0">
                <a:solidFill>
                  <a:schemeClr val="tx2"/>
                </a:solidFill>
              </a:rPr>
              <a:t>fundamental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en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el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5" dirty="0" err="1">
                <a:solidFill>
                  <a:schemeClr val="tx2"/>
                </a:solidFill>
              </a:rPr>
              <a:t>tratamiento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de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datos</a:t>
            </a:r>
            <a:r>
              <a:rPr lang="en-US" spc="-10" dirty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444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Nos </a:t>
            </a:r>
            <a:r>
              <a:rPr lang="en-US" spc="-10" dirty="0" err="1">
                <a:solidFill>
                  <a:schemeClr val="tx2"/>
                </a:solidFill>
              </a:rPr>
              <a:t>permite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filtrar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datos</a:t>
            </a:r>
            <a:r>
              <a:rPr lang="en-US" spc="-10" dirty="0">
                <a:solidFill>
                  <a:schemeClr val="tx2"/>
                </a:solidFill>
              </a:rPr>
              <a:t>,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manipularlos</a:t>
            </a:r>
            <a:r>
              <a:rPr lang="en-US" spc="-5" dirty="0">
                <a:solidFill>
                  <a:schemeClr val="tx2"/>
                </a:solidFill>
              </a:rPr>
              <a:t>,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transformarlos</a:t>
            </a:r>
            <a:r>
              <a:rPr lang="en-US" spc="-10" dirty="0">
                <a:solidFill>
                  <a:schemeClr val="tx2"/>
                </a:solidFill>
              </a:rPr>
              <a:t>,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10" dirty="0">
                <a:solidFill>
                  <a:schemeClr val="tx2"/>
                </a:solidFill>
              </a:rPr>
              <a:t>etc.</a:t>
            </a:r>
            <a:endParaRPr lang="en-US" dirty="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12700" marR="508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pc="-10" dirty="0">
                <a:solidFill>
                  <a:schemeClr val="tx2"/>
                </a:solidFill>
              </a:rPr>
              <a:t>Podemos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leer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y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escribir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15" dirty="0" err="1">
                <a:solidFill>
                  <a:schemeClr val="tx2"/>
                </a:solidFill>
              </a:rPr>
              <a:t>diferentes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tipos</a:t>
            </a:r>
            <a:r>
              <a:rPr lang="en-US" dirty="0">
                <a:solidFill>
                  <a:schemeClr val="tx2"/>
                </a:solidFill>
              </a:rPr>
              <a:t> de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ficheros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como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15" dirty="0">
                <a:solidFill>
                  <a:schemeClr val="tx2"/>
                </a:solidFill>
              </a:rPr>
              <a:t>csv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y </a:t>
            </a:r>
            <a:r>
              <a:rPr lang="en-US" spc="-15" dirty="0">
                <a:solidFill>
                  <a:schemeClr val="tx2"/>
                </a:solidFill>
              </a:rPr>
              <a:t>excel.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25" dirty="0">
                <a:solidFill>
                  <a:schemeClr val="tx2"/>
                </a:solidFill>
              </a:rPr>
              <a:t>Tambien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390" dirty="0">
                <a:solidFill>
                  <a:schemeClr val="tx2"/>
                </a:solidFill>
              </a:rPr>
              <a:t> </a:t>
            </a:r>
            <a:r>
              <a:rPr lang="en-US" spc="-10" dirty="0">
                <a:solidFill>
                  <a:schemeClr val="tx2"/>
                </a:solidFill>
              </a:rPr>
              <a:t>BBDD.</a:t>
            </a:r>
            <a:endParaRPr lang="en-US" dirty="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44450" indent="-228600">
              <a:lnSpc>
                <a:spcPct val="9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pc="-20" dirty="0" err="1">
                <a:solidFill>
                  <a:schemeClr val="tx2"/>
                </a:solidFill>
              </a:rPr>
              <a:t>Veremos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dos de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las </a:t>
            </a:r>
            <a:r>
              <a:rPr lang="en-US" spc="-10" dirty="0" err="1">
                <a:solidFill>
                  <a:schemeClr val="tx2"/>
                </a:solidFill>
              </a:rPr>
              <a:t>tres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estructuras</a:t>
            </a:r>
            <a:r>
              <a:rPr lang="en-US" dirty="0">
                <a:solidFill>
                  <a:schemeClr val="tx2"/>
                </a:solidFill>
              </a:rPr>
              <a:t> que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tiene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10" dirty="0">
                <a:solidFill>
                  <a:schemeClr val="tx2"/>
                </a:solidFill>
              </a:rPr>
              <a:t>Pandas:</a:t>
            </a:r>
          </a:p>
          <a:p>
            <a:pPr>
              <a:lnSpc>
                <a:spcPct val="90000"/>
              </a:lnSpc>
              <a:spcBef>
                <a:spcPts val="5"/>
              </a:spcBef>
            </a:pPr>
            <a:endParaRPr lang="en-US" dirty="0">
              <a:solidFill>
                <a:schemeClr val="tx2"/>
              </a:solidFill>
            </a:endParaRPr>
          </a:p>
          <a:p>
            <a:pPr marL="468630" indent="-228600">
              <a:lnSpc>
                <a:spcPct val="90000"/>
              </a:lnSpc>
              <a:buClr>
                <a:srgbClr val="8BB425"/>
              </a:buClr>
              <a:buSzPct val="143750"/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pc="-5" dirty="0">
                <a:solidFill>
                  <a:schemeClr val="tx2"/>
                </a:solidFill>
              </a:rPr>
              <a:t>Series</a:t>
            </a:r>
            <a:endParaRPr lang="en-US" dirty="0">
              <a:solidFill>
                <a:schemeClr val="tx2"/>
              </a:solidFill>
            </a:endParaRPr>
          </a:p>
          <a:p>
            <a:pPr marL="468630" indent="-228600">
              <a:lnSpc>
                <a:spcPct val="90000"/>
              </a:lnSpc>
              <a:buClr>
                <a:srgbClr val="8BB425"/>
              </a:buClr>
              <a:buSzPct val="143750"/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pc="-10" dirty="0">
                <a:solidFill>
                  <a:schemeClr val="tx2"/>
                </a:solidFill>
              </a:rPr>
              <a:t>Data</a:t>
            </a:r>
            <a:r>
              <a:rPr lang="en-US" spc="-40" dirty="0">
                <a:solidFill>
                  <a:schemeClr val="tx2"/>
                </a:solidFill>
              </a:rPr>
              <a:t> </a:t>
            </a:r>
            <a:r>
              <a:rPr lang="en-US" spc="-10" dirty="0">
                <a:solidFill>
                  <a:schemeClr val="tx2"/>
                </a:solidFill>
              </a:rPr>
              <a:t>Frames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3335"/>
            <a:r>
              <a:rPr lang="en-US" sz="3600" kern="1200" spc="-2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</a:t>
            </a:r>
            <a:r>
              <a:rPr lang="en-US" sz="3600" kern="1200" spc="-8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Frames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72200" y="804672"/>
            <a:ext cx="5221224" cy="523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-10" dirty="0" err="1">
                <a:solidFill>
                  <a:schemeClr val="tx2"/>
                </a:solidFill>
              </a:rPr>
              <a:t>Características</a:t>
            </a:r>
            <a:r>
              <a:rPr lang="en-US" spc="-10" dirty="0">
                <a:solidFill>
                  <a:schemeClr val="tx2"/>
                </a:solidFill>
              </a:rPr>
              <a:t>:</a:t>
            </a:r>
            <a:endParaRPr lang="en-US" dirty="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Bef>
                <a:spcPts val="25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436880" indent="-228600">
              <a:lnSpc>
                <a:spcPct val="90000"/>
              </a:lnSpc>
              <a:buClr>
                <a:srgbClr val="8BB425"/>
              </a:buClr>
              <a:buSzPct val="143750"/>
              <a:buFont typeface="Arial" panose="020B0604020202020204" pitchFamily="34" charset="0"/>
              <a:buChar char="•"/>
              <a:tabLst>
                <a:tab pos="437515" algn="l"/>
              </a:tabLst>
            </a:pPr>
            <a:r>
              <a:rPr lang="en-US" dirty="0">
                <a:solidFill>
                  <a:schemeClr val="tx2"/>
                </a:solidFill>
              </a:rPr>
              <a:t>Son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tablas</a:t>
            </a:r>
            <a:r>
              <a:rPr lang="en-US" spc="-10" dirty="0">
                <a:solidFill>
                  <a:schemeClr val="tx2"/>
                </a:solidFill>
              </a:rPr>
              <a:t>,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es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25" dirty="0" err="1">
                <a:solidFill>
                  <a:schemeClr val="tx2"/>
                </a:solidFill>
              </a:rPr>
              <a:t>decir</a:t>
            </a:r>
            <a:r>
              <a:rPr lang="en-US" spc="-25" dirty="0">
                <a:solidFill>
                  <a:schemeClr val="tx2"/>
                </a:solidFill>
              </a:rPr>
              <a:t>,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son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de </a:t>
            </a:r>
            <a:r>
              <a:rPr lang="en-US" dirty="0">
                <a:solidFill>
                  <a:schemeClr val="tx2"/>
                </a:solidFill>
              </a:rPr>
              <a:t>2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dimensiones</a:t>
            </a:r>
            <a:r>
              <a:rPr lang="en-US" spc="-5" dirty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  <a:p>
            <a:pPr marL="436880" indent="-228600">
              <a:lnSpc>
                <a:spcPct val="90000"/>
              </a:lnSpc>
              <a:buClr>
                <a:srgbClr val="8BB425"/>
              </a:buClr>
              <a:buSzPct val="143750"/>
              <a:buFont typeface="Arial" panose="020B0604020202020204" pitchFamily="34" charset="0"/>
              <a:buChar char="•"/>
              <a:tabLst>
                <a:tab pos="437515" algn="l"/>
              </a:tabLst>
            </a:pPr>
            <a:r>
              <a:rPr lang="en-US" spc="-5" dirty="0" err="1">
                <a:solidFill>
                  <a:schemeClr val="tx2"/>
                </a:solidFill>
              </a:rPr>
              <a:t>Cada</a:t>
            </a:r>
            <a:r>
              <a:rPr lang="en-US" spc="-1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columna</a:t>
            </a:r>
            <a:r>
              <a:rPr lang="en-US" spc="-1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es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una</a:t>
            </a:r>
            <a:r>
              <a:rPr lang="en-US" spc="-1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serie</a:t>
            </a:r>
            <a:r>
              <a:rPr lang="en-US" spc="-5" dirty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  <a:p>
            <a:pPr marL="436880" indent="-228600">
              <a:lnSpc>
                <a:spcPct val="90000"/>
              </a:lnSpc>
              <a:buClr>
                <a:srgbClr val="8BB425"/>
              </a:buClr>
              <a:buSzPct val="143750"/>
              <a:buFont typeface="Arial" panose="020B0604020202020204" pitchFamily="34" charset="0"/>
              <a:buChar char="•"/>
              <a:tabLst>
                <a:tab pos="437515" algn="l"/>
              </a:tabLst>
            </a:pPr>
            <a:r>
              <a:rPr lang="en-US" spc="-5" dirty="0" err="1">
                <a:solidFill>
                  <a:schemeClr val="tx2"/>
                </a:solidFill>
              </a:rPr>
              <a:t>Contiene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dos </a:t>
            </a:r>
            <a:r>
              <a:rPr lang="en-US" spc="-5" dirty="0" err="1">
                <a:solidFill>
                  <a:schemeClr val="tx2"/>
                </a:solidFill>
              </a:rPr>
              <a:t>índices</a:t>
            </a:r>
            <a:r>
              <a:rPr lang="en-US" spc="-5" dirty="0">
                <a:solidFill>
                  <a:schemeClr val="tx2"/>
                </a:solidFill>
              </a:rPr>
              <a:t>,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uno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columnar</a:t>
            </a:r>
            <a:r>
              <a:rPr lang="en-US" dirty="0">
                <a:solidFill>
                  <a:schemeClr val="tx2"/>
                </a:solidFill>
              </a:rPr>
              <a:t> y </a:t>
            </a:r>
            <a:r>
              <a:rPr lang="en-US" spc="-5" dirty="0" err="1">
                <a:solidFill>
                  <a:schemeClr val="tx2"/>
                </a:solidFill>
              </a:rPr>
              <a:t>otro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por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fila </a:t>
            </a:r>
            <a:r>
              <a:rPr lang="en-US" spc="-5" dirty="0" err="1">
                <a:solidFill>
                  <a:schemeClr val="tx2"/>
                </a:solidFill>
              </a:rPr>
              <a:t>como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las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series. </a:t>
            </a:r>
            <a:r>
              <a:rPr lang="en-US" dirty="0">
                <a:solidFill>
                  <a:schemeClr val="tx2"/>
                </a:solidFill>
              </a:rPr>
              <a:t>Y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estos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deben</a:t>
            </a:r>
            <a:r>
              <a:rPr lang="en-US" spc="-5" dirty="0">
                <a:solidFill>
                  <a:schemeClr val="tx2"/>
                </a:solidFill>
              </a:rPr>
              <a:t> ser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únicos</a:t>
            </a:r>
            <a:r>
              <a:rPr lang="en-US" spc="-5" dirty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/>
            <a:r>
              <a:rPr lang="en-US" sz="52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Introducción</a:t>
            </a:r>
            <a:r>
              <a:rPr lang="en-US" sz="5200" kern="1200" spc="-3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52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</a:t>
            </a:r>
            <a:r>
              <a:rPr lang="en-US" sz="52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biblioteca estándar</a:t>
            </a:r>
            <a:r>
              <a:rPr lang="en-US" sz="5200" kern="1200" spc="-3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del</a:t>
            </a:r>
            <a:r>
              <a:rPr lang="en-US" sz="5200" kern="1200" spc="-2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lenguaje</a:t>
            </a:r>
            <a:endParaRPr lang="en-US" sz="52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1401859"/>
            <a:ext cx="4130185" cy="4054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36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Librerías</a:t>
            </a:r>
            <a:r>
              <a:rPr lang="en-US" sz="3600" kern="1200" spc="-2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600" kern="1200" spc="-2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utilizadas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3839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object 3"/>
          <p:cNvSpPr txBox="1"/>
          <p:nvPr/>
        </p:nvSpPr>
        <p:spPr>
          <a:xfrm>
            <a:off x="5257800" y="1553134"/>
            <a:ext cx="6128539" cy="37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4480" indent="-228600">
              <a:lnSpc>
                <a:spcPct val="90000"/>
              </a:lnSpc>
              <a:buClr>
                <a:srgbClr val="8BB425"/>
              </a:buClr>
              <a:buSzPct val="143750"/>
              <a:buFont typeface="Arial" panose="020B0604020202020204" pitchFamily="34" charset="0"/>
              <a:buChar char="•"/>
              <a:tabLst>
                <a:tab pos="285115" algn="l"/>
              </a:tabLst>
            </a:pPr>
            <a:r>
              <a:rPr lang="en-US" b="1" spc="-5" dirty="0" err="1">
                <a:solidFill>
                  <a:schemeClr val="tx2"/>
                </a:solidFill>
              </a:rPr>
              <a:t>numpy</a:t>
            </a:r>
            <a:r>
              <a:rPr lang="en-US" spc="-5" dirty="0">
                <a:solidFill>
                  <a:schemeClr val="tx2"/>
                </a:solidFill>
              </a:rPr>
              <a:t>;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calculo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15" dirty="0" err="1">
                <a:solidFill>
                  <a:schemeClr val="tx2"/>
                </a:solidFill>
              </a:rPr>
              <a:t>matemático</a:t>
            </a:r>
            <a:r>
              <a:rPr lang="en-US" spc="-15" dirty="0">
                <a:solidFill>
                  <a:schemeClr val="tx2"/>
                </a:solidFill>
              </a:rPr>
              <a:t>,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vectores</a:t>
            </a:r>
            <a:r>
              <a:rPr lang="en-US" spc="-10" dirty="0">
                <a:solidFill>
                  <a:schemeClr val="tx2"/>
                </a:solidFill>
              </a:rPr>
              <a:t>,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matrices,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números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aleatorios</a:t>
            </a:r>
            <a:r>
              <a:rPr lang="en-US" spc="-5" dirty="0">
                <a:solidFill>
                  <a:schemeClr val="tx2"/>
                </a:solidFill>
              </a:rPr>
              <a:t>,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10" dirty="0">
                <a:solidFill>
                  <a:schemeClr val="tx2"/>
                </a:solidFill>
              </a:rPr>
              <a:t>…</a:t>
            </a:r>
            <a:r>
              <a:rPr lang="en-US" spc="-10" dirty="0" err="1">
                <a:solidFill>
                  <a:schemeClr val="tx2"/>
                </a:solidFill>
              </a:rPr>
              <a:t>etc</a:t>
            </a:r>
            <a:endParaRPr lang="en-US" dirty="0">
              <a:solidFill>
                <a:schemeClr val="tx2"/>
              </a:solidFill>
            </a:endParaRPr>
          </a:p>
          <a:p>
            <a:pPr marL="284480" indent="-228600">
              <a:lnSpc>
                <a:spcPct val="90000"/>
              </a:lnSpc>
              <a:buClr>
                <a:srgbClr val="8BB425"/>
              </a:buClr>
              <a:buSzPct val="143750"/>
              <a:buFont typeface="Arial" panose="020B0604020202020204" pitchFamily="34" charset="0"/>
              <a:buChar char="•"/>
              <a:tabLst>
                <a:tab pos="285115" algn="l"/>
              </a:tabLst>
            </a:pPr>
            <a:r>
              <a:rPr lang="en-US" b="1" spc="-5" dirty="0">
                <a:solidFill>
                  <a:schemeClr val="tx2"/>
                </a:solidFill>
              </a:rPr>
              <a:t>pandas</a:t>
            </a:r>
            <a:r>
              <a:rPr lang="en-US" spc="-5" dirty="0">
                <a:solidFill>
                  <a:schemeClr val="tx2"/>
                </a:solidFill>
              </a:rPr>
              <a:t>;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15" dirty="0" err="1">
                <a:solidFill>
                  <a:schemeClr val="tx2"/>
                </a:solidFill>
              </a:rPr>
              <a:t>tratamiento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de </a:t>
            </a:r>
            <a:r>
              <a:rPr lang="en-US" spc="-10" dirty="0" err="1">
                <a:solidFill>
                  <a:schemeClr val="tx2"/>
                </a:solidFill>
              </a:rPr>
              <a:t>datos</a:t>
            </a:r>
            <a:endParaRPr lang="en-US" dirty="0">
              <a:solidFill>
                <a:schemeClr val="tx2"/>
              </a:solidFill>
            </a:endParaRPr>
          </a:p>
          <a:p>
            <a:pPr marL="284480" indent="-228600">
              <a:lnSpc>
                <a:spcPct val="90000"/>
              </a:lnSpc>
              <a:buClr>
                <a:srgbClr val="8BB425"/>
              </a:buClr>
              <a:buSzPct val="143750"/>
              <a:buFont typeface="Arial" panose="020B0604020202020204" pitchFamily="34" charset="0"/>
              <a:buChar char="•"/>
              <a:tabLst>
                <a:tab pos="285115" algn="l"/>
              </a:tabLst>
            </a:pPr>
            <a:r>
              <a:rPr lang="en-US" b="1" spc="-10" dirty="0">
                <a:solidFill>
                  <a:schemeClr val="tx2"/>
                </a:solidFill>
              </a:rPr>
              <a:t>matplotlib</a:t>
            </a:r>
            <a:r>
              <a:rPr lang="en-US" spc="-10" dirty="0">
                <a:solidFill>
                  <a:schemeClr val="tx2"/>
                </a:solidFill>
              </a:rPr>
              <a:t>; para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dibujar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15" dirty="0" err="1">
                <a:solidFill>
                  <a:schemeClr val="tx2"/>
                </a:solidFill>
              </a:rPr>
              <a:t>graficas</a:t>
            </a:r>
            <a:endParaRPr lang="en-US" dirty="0">
              <a:solidFill>
                <a:schemeClr val="tx2"/>
              </a:solidFill>
            </a:endParaRPr>
          </a:p>
          <a:p>
            <a:pPr marL="284480" indent="-228600">
              <a:lnSpc>
                <a:spcPct val="90000"/>
              </a:lnSpc>
              <a:buClr>
                <a:srgbClr val="8BB425"/>
              </a:buClr>
              <a:buSzPct val="143750"/>
              <a:buFont typeface="Arial" panose="020B0604020202020204" pitchFamily="34" charset="0"/>
              <a:buChar char="•"/>
              <a:tabLst>
                <a:tab pos="285115" algn="l"/>
              </a:tabLst>
            </a:pPr>
            <a:r>
              <a:rPr lang="en-US" b="1" spc="-5" dirty="0" err="1">
                <a:solidFill>
                  <a:schemeClr val="tx2"/>
                </a:solidFill>
              </a:rPr>
              <a:t>sklearn</a:t>
            </a:r>
            <a:r>
              <a:rPr lang="en-US" spc="-5" dirty="0">
                <a:solidFill>
                  <a:schemeClr val="tx2"/>
                </a:solidFill>
              </a:rPr>
              <a:t>;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regresiones</a:t>
            </a:r>
            <a:r>
              <a:rPr lang="en-US" spc="-5" dirty="0">
                <a:solidFill>
                  <a:schemeClr val="tx2"/>
                </a:solidFill>
              </a:rPr>
              <a:t>,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arboles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decisión</a:t>
            </a:r>
            <a:r>
              <a:rPr lang="en-US" spc="-5" dirty="0">
                <a:solidFill>
                  <a:schemeClr val="tx2"/>
                </a:solidFill>
              </a:rPr>
              <a:t>,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regularización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>
                <a:solidFill>
                  <a:schemeClr val="tx2"/>
                </a:solidFill>
              </a:rPr>
              <a:t>LASSO,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Ridge,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clasificacion</a:t>
            </a:r>
            <a:endParaRPr lang="en-US" dirty="0">
              <a:solidFill>
                <a:schemeClr val="tx2"/>
              </a:solidFill>
            </a:endParaRPr>
          </a:p>
          <a:p>
            <a:pPr marL="284480" indent="-228600">
              <a:lnSpc>
                <a:spcPct val="90000"/>
              </a:lnSpc>
              <a:buClr>
                <a:srgbClr val="8BB425"/>
              </a:buClr>
              <a:buSzPct val="143750"/>
              <a:buFont typeface="Arial" panose="020B0604020202020204" pitchFamily="34" charset="0"/>
              <a:buChar char="•"/>
              <a:tabLst>
                <a:tab pos="285115" algn="l"/>
              </a:tabLst>
            </a:pPr>
            <a:r>
              <a:rPr lang="en-US" b="1" spc="-10" dirty="0" err="1">
                <a:solidFill>
                  <a:schemeClr val="tx2"/>
                </a:solidFill>
              </a:rPr>
              <a:t>graphviz</a:t>
            </a:r>
            <a:r>
              <a:rPr lang="en-US" spc="-10" dirty="0">
                <a:solidFill>
                  <a:schemeClr val="tx2"/>
                </a:solidFill>
              </a:rPr>
              <a:t>;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10" dirty="0">
                <a:solidFill>
                  <a:schemeClr val="tx2"/>
                </a:solidFill>
              </a:rPr>
              <a:t>para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visualizar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arboles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535970" y="4114799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F5077F7-0809-E3D2-AAC3-F50767DB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66001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5EEA23A7-7911-2291-0912-D1B14F608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47876"/>
            <a:ext cx="10905066" cy="37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407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3DB1E011-D6CD-5184-98AA-3852C4058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77" y="643466"/>
            <a:ext cx="94026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269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Texto&#10;&#10;Descripción generada automáticamente con confianza baja">
            <a:extLst>
              <a:ext uri="{FF2B5EF4-FFF2-40B4-BE49-F238E27FC236}">
                <a16:creationId xmlns:a16="http://schemas.microsoft.com/office/drawing/2014/main" id="{2B4ABE62-F3D1-E8BC-AD12-D90B9DAB6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07204"/>
            <a:ext cx="10905066" cy="504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205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B8215BC4-2367-58C5-C7DE-E603D7AA4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11784"/>
            <a:ext cx="10905066" cy="52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48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046B8C-3540-4E75-B689-C3003C75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341641"/>
            <a:ext cx="3730752" cy="1693776"/>
          </a:xfrm>
        </p:spPr>
        <p:txBody>
          <a:bodyPr>
            <a:normAutofit/>
          </a:bodyPr>
          <a:lstStyle/>
          <a:p>
            <a:r>
              <a:rPr lang="es-ES" sz="3600"/>
              <a:t>ORIGEN DE DATOS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A05D480-B29E-9AB9-A922-56B56DC2E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95" y="3334552"/>
            <a:ext cx="7607808" cy="214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653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Diagrama, Aplicación, Teams&#10;&#10;Descripción generada automáticamente">
            <a:extLst>
              <a:ext uri="{FF2B5EF4-FFF2-40B4-BE49-F238E27FC236}">
                <a16:creationId xmlns:a16="http://schemas.microsoft.com/office/drawing/2014/main" id="{278DE2AF-F395-34E8-8EAB-C1C6E8969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07203"/>
            <a:ext cx="10905066" cy="50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701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247F9E21-2F76-345D-A9E0-9ADFB3882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51" y="643466"/>
            <a:ext cx="603909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555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Tabla&#10;&#10;Descripción generada automáticamente">
            <a:extLst>
              <a:ext uri="{FF2B5EF4-FFF2-40B4-BE49-F238E27FC236}">
                <a16:creationId xmlns:a16="http://schemas.microsoft.com/office/drawing/2014/main" id="{8CD9EE5E-93E4-6431-B18A-5D7B54B20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682" y="643467"/>
            <a:ext cx="44986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854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AAFDBFB6-2D13-12DA-04A1-7DB0166C9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FB037A-09CF-4491-2CDF-C3B813ACF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3309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7F74BB-1428-C134-CE80-BC880517A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MLLIB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FF87DAC3-91D0-0BD9-6E58-2439EDC0E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986937"/>
            <a:ext cx="6780700" cy="28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821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278916-CC2B-01A3-D842-D3407064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REGRESIÓN LINEAL</a:t>
            </a:r>
          </a:p>
        </p:txBody>
      </p:sp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492EEB5-C963-A31A-3C25-EA696E662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885073"/>
            <a:ext cx="6780700" cy="50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100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51A735D-9A49-4108-AFB7-107A58241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07" y="643466"/>
            <a:ext cx="905298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588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1E84C5CF-DCAD-EC04-5D54-4F5815994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552" y="643466"/>
            <a:ext cx="74808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220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B06E589-3195-3083-C320-3FDC26A29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038" y="643466"/>
            <a:ext cx="728592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041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722D378D-3CBB-ADBA-FA6E-91DC35878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29774"/>
            <a:ext cx="10905066" cy="41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0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0D1709A-BB5A-1569-3DFD-A6C08F3B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IOT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37C7DFA-549D-3CF7-E591-B59DA906F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341" y="1652325"/>
            <a:ext cx="5029200" cy="3545586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2836009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 descr="Diagrama&#10;&#10;Descripción generada automáticamente">
            <a:extLst>
              <a:ext uri="{FF2B5EF4-FFF2-40B4-BE49-F238E27FC236}">
                <a16:creationId xmlns:a16="http://schemas.microsoft.com/office/drawing/2014/main" id="{DA2F0E21-B70C-F6F3-62A5-F69603502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72" y="643466"/>
            <a:ext cx="981685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028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937C1D41-A341-17F6-F1D7-7CE491B80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03" y="1408795"/>
            <a:ext cx="9613397" cy="1634277"/>
          </a:xfrm>
          <a:prstGeom prst="rect">
            <a:avLst/>
          </a:prstGeom>
        </p:spPr>
      </p:pic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B5E7F0-F894-7306-FCBB-C879E4B4D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4" y="3429000"/>
            <a:ext cx="8921672" cy="17133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SPARK STREAMING</a:t>
            </a:r>
          </a:p>
        </p:txBody>
      </p:sp>
    </p:spTree>
    <p:extLst>
      <p:ext uri="{BB962C8B-B14F-4D97-AF65-F5344CB8AC3E}">
        <p14:creationId xmlns:p14="http://schemas.microsoft.com/office/powerpoint/2010/main" val="26512704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ED0BA267-1C58-10CD-00B0-414D58C4F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341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Texto&#10;&#10;Descripción generada automáticamente con confianza baja">
            <a:extLst>
              <a:ext uri="{FF2B5EF4-FFF2-40B4-BE49-F238E27FC236}">
                <a16:creationId xmlns:a16="http://schemas.microsoft.com/office/drawing/2014/main" id="{A3F7C321-7C20-62F0-07B0-EB36C9F7D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61507"/>
            <a:ext cx="10905066" cy="373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23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CD23F12-F0EC-1572-E8D4-8F97F1547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REAL TIME</a:t>
            </a:r>
          </a:p>
        </p:txBody>
      </p:sp>
      <p:pic>
        <p:nvPicPr>
          <p:cNvPr id="5" name="Marcador de contenido 4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CB60A247-6F90-C578-3733-EFB6F015E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341" y="1844103"/>
            <a:ext cx="5029200" cy="3162029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551068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2423A5BA-91D4-103F-AFB1-99B88DB3A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" r="1" b="820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483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, Esquemático&#10;&#10;Descripción generada automáticamente">
            <a:extLst>
              <a:ext uri="{FF2B5EF4-FFF2-40B4-BE49-F238E27FC236}">
                <a16:creationId xmlns:a16="http://schemas.microsoft.com/office/drawing/2014/main" id="{B06FCECE-FE1E-BDAD-B8D8-7C3F90A54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2" r="1" b="2214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302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8B006DA-2A9F-B4F4-25A9-475FB9BDB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57" r="1" b="2556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372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2F1F0E99-090F-5F5E-E3CA-B3EE6E9F5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03" y="643466"/>
            <a:ext cx="88781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0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id="{25DC7A06-6107-4965-05D6-DD26570BB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09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12F1F9C-C6E3-B32D-EE83-1759DB270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813" y="643466"/>
            <a:ext cx="920837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8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82FD56-16C2-846E-3410-8DCD436B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PRESENTACIONES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1F9589D-E453-0D81-9DF3-116EC3FC0164}"/>
              </a:ext>
            </a:extLst>
          </p:cNvPr>
          <p:cNvSpPr txBox="1"/>
          <p:nvPr/>
        </p:nvSpPr>
        <p:spPr>
          <a:xfrm>
            <a:off x="804672" y="2421683"/>
            <a:ext cx="4765949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NOMBRE Y UBICACIÓN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EXPERIENCIA PREVIA CON BIG DATA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EXPERIENCIA PREVIA CON PYTHON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4" name="Freeform: Shape 1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1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1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1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Marcador de contenido 4" descr="Un hombre con una camisa negra&#10;&#10;Descripción generada automáticamente">
            <a:extLst>
              <a:ext uri="{FF2B5EF4-FFF2-40B4-BE49-F238E27FC236}">
                <a16:creationId xmlns:a16="http://schemas.microsoft.com/office/drawing/2014/main" id="{71C11EAB-B520-6B92-7DAF-BCEA9D808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1"/>
          <a:stretch/>
        </p:blipFill>
        <p:spPr>
          <a:xfrm>
            <a:off x="8222189" y="1700784"/>
            <a:ext cx="3114638" cy="43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4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embudo&#10;&#10;Descripción generada automáticamente">
            <a:extLst>
              <a:ext uri="{FF2B5EF4-FFF2-40B4-BE49-F238E27FC236}">
                <a16:creationId xmlns:a16="http://schemas.microsoft.com/office/drawing/2014/main" id="{3D3777D1-5E73-2FCA-379A-4257F5E33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58" y="643466"/>
            <a:ext cx="987668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01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345199B2-5AC0-5F56-11D8-DC5FC4302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791" y="891540"/>
            <a:ext cx="4954867" cy="507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66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78447096-A575-39B3-714F-362EDBB15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47" y="891540"/>
            <a:ext cx="5045754" cy="507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93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nterfaz de usuario gráfica, Diagrama, Aplicación&#10;&#10;Descripción generada automáticamente">
            <a:extLst>
              <a:ext uri="{FF2B5EF4-FFF2-40B4-BE49-F238E27FC236}">
                <a16:creationId xmlns:a16="http://schemas.microsoft.com/office/drawing/2014/main" id="{9926A689-C0E1-4D62-974F-A1E91E0FA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91" y="643466"/>
            <a:ext cx="947721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11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67586C7-E582-02A1-7330-40D9CAFCA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11" y="643466"/>
            <a:ext cx="822297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1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136B18A-C9F4-D7C7-C110-324E5523C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0" y="643466"/>
            <a:ext cx="730631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C1774354-2ADA-7423-4613-75D075673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94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0B846590-0CB5-F572-E838-8CA1E37AA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487" y="643466"/>
            <a:ext cx="831502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23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A3662F6-DEFC-AF9C-CB5C-18496BEA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121701"/>
            <a:ext cx="3476488" cy="1786515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PREPROCESADO DE DATOS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C7A6F854-59E1-B29E-EC98-632F6FE88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39" y="1513140"/>
            <a:ext cx="5507803" cy="3828844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89655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98ACDE0-C5B0-992E-0991-497972EA9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46" y="643466"/>
            <a:ext cx="1000550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4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56517-D56F-5FF8-DD6B-E976B61F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755073"/>
            <a:ext cx="9833548" cy="1066802"/>
          </a:xfrm>
        </p:spPr>
        <p:txBody>
          <a:bodyPr anchor="b">
            <a:normAutofit/>
          </a:bodyPr>
          <a:lstStyle/>
          <a:p>
            <a:r>
              <a:rPr lang="es-ES" sz="3600" b="1" dirty="0">
                <a:solidFill>
                  <a:schemeClr val="tx2"/>
                </a:solidFill>
              </a:rPr>
              <a:t>CONTENIDOS DEL CURSO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1FCF78-B6CB-2612-C95B-C6F668D79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49325"/>
            <a:ext cx="9833548" cy="2945574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2"/>
                </a:solidFill>
              </a:rPr>
              <a:t>Big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2"/>
                </a:solidFill>
              </a:rPr>
              <a:t>Hadoop y su ecosistema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2"/>
                </a:solidFill>
              </a:rPr>
              <a:t>Motivación para </a:t>
            </a:r>
            <a:r>
              <a:rPr lang="es-ES" sz="1400" dirty="0" err="1">
                <a:solidFill>
                  <a:schemeClr val="tx2"/>
                </a:solidFill>
              </a:rPr>
              <a:t>Spark</a:t>
            </a:r>
            <a:endParaRPr lang="es-ES" sz="1400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2"/>
                </a:solidFill>
              </a:rPr>
              <a:t>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2"/>
                </a:solidFill>
              </a:rPr>
              <a:t>Apache </a:t>
            </a:r>
            <a:r>
              <a:rPr lang="es-ES" sz="1400" dirty="0" err="1">
                <a:solidFill>
                  <a:schemeClr val="tx2"/>
                </a:solidFill>
              </a:rPr>
              <a:t>Spark</a:t>
            </a:r>
            <a:endParaRPr lang="es-ES" sz="1400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chemeClr val="tx2"/>
                </a:solidFill>
              </a:rPr>
              <a:t>Spark</a:t>
            </a:r>
            <a:r>
              <a:rPr lang="es-ES" sz="1400" dirty="0">
                <a:solidFill>
                  <a:schemeClr val="tx2"/>
                </a:solidFill>
              </a:rPr>
              <a:t> SQL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chemeClr val="tx2"/>
                </a:solidFill>
              </a:rPr>
              <a:t>MLlib</a:t>
            </a:r>
            <a:r>
              <a:rPr lang="es-ES" sz="1400" dirty="0">
                <a:solidFill>
                  <a:schemeClr val="tx2"/>
                </a:solidFill>
              </a:rPr>
              <a:t> (Machine </a:t>
            </a:r>
            <a:r>
              <a:rPr lang="es-ES" sz="1400" dirty="0" err="1">
                <a:solidFill>
                  <a:schemeClr val="tx2"/>
                </a:solidFill>
              </a:rPr>
              <a:t>Learning</a:t>
            </a:r>
            <a:r>
              <a:rPr lang="es-ES" sz="1400" dirty="0">
                <a:solidFill>
                  <a:schemeClr val="tx2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chemeClr val="tx2"/>
                </a:solidFill>
              </a:rPr>
              <a:t>GraphX</a:t>
            </a:r>
            <a:r>
              <a:rPr lang="es-ES" sz="1400" dirty="0">
                <a:solidFill>
                  <a:schemeClr val="tx2"/>
                </a:solidFill>
              </a:rPr>
              <a:t> (Grafos)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chemeClr val="tx2"/>
                </a:solidFill>
              </a:rPr>
              <a:t>Spark</a:t>
            </a:r>
            <a:r>
              <a:rPr lang="es-ES" sz="1400" dirty="0">
                <a:solidFill>
                  <a:schemeClr val="tx2"/>
                </a:solidFill>
              </a:rPr>
              <a:t> </a:t>
            </a:r>
            <a:r>
              <a:rPr lang="es-ES" sz="1400" dirty="0" err="1">
                <a:solidFill>
                  <a:schemeClr val="tx2"/>
                </a:solidFill>
              </a:rPr>
              <a:t>Streaming</a:t>
            </a:r>
            <a:endParaRPr lang="es-E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935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5885ABD-A258-D64D-E09E-48313B8AF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29774"/>
            <a:ext cx="10905066" cy="41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78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0F8356F-75C5-E132-05DC-3DA2E1F0C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851" y="643466"/>
            <a:ext cx="986029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13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F04E036-30A6-7A44-B757-87061CD56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19" y="643466"/>
            <a:ext cx="716536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6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58E96A2-EA45-6AB9-7B63-AE58B2DD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121701"/>
            <a:ext cx="3476488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PROCESAMIENTO EN PARALELO</a:t>
            </a:r>
          </a:p>
        </p:txBody>
      </p:sp>
      <p:pic>
        <p:nvPicPr>
          <p:cNvPr id="7" name="Marcador de contenido 6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218868C5-A6D4-DAFC-2A78-7332988E7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" b="-2"/>
          <a:stretch/>
        </p:blipFill>
        <p:spPr>
          <a:xfrm>
            <a:off x="5900739" y="1541974"/>
            <a:ext cx="5507803" cy="3771175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6030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1CC753-F905-4104-20DB-605C9B4FA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398" cy="1299411"/>
          </a:xfrm>
        </p:spPr>
        <p:txBody>
          <a:bodyPr>
            <a:normAutofit/>
          </a:bodyPr>
          <a:lstStyle/>
          <a:p>
            <a:r>
              <a:rPr lang="es-ES" sz="3600">
                <a:solidFill>
                  <a:schemeClr val="tx2"/>
                </a:solidFill>
              </a:rPr>
              <a:t>ESCALADO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381784" y="4178643"/>
            <a:ext cx="3061444" cy="2297267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id="{2BDD3842-F322-04EF-14E2-0AEF3512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497" y="2374983"/>
            <a:ext cx="6687747" cy="237415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906190" y="0"/>
            <a:ext cx="3282247" cy="2837712"/>
            <a:chOff x="-305" y="-4155"/>
            <a:chExt cx="2514948" cy="217433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6845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8DCF59-8B78-5B74-5684-69088A719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52" y="1118937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ECOSISTEMA BIG DATA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51CBE9F7-2482-4435-6DDB-CFC588E48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" y="1257842"/>
            <a:ext cx="6137549" cy="434231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7058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08B1A5-9DB2-CD2B-9474-822B8DDD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398" cy="1299411"/>
          </a:xfrm>
        </p:spPr>
        <p:txBody>
          <a:bodyPr>
            <a:normAutofit/>
          </a:bodyPr>
          <a:lstStyle/>
          <a:p>
            <a:r>
              <a:rPr lang="es-ES" sz="3600">
                <a:solidFill>
                  <a:schemeClr val="tx2"/>
                </a:solidFill>
              </a:rPr>
              <a:t>HADOOP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381784" y="4178643"/>
            <a:ext cx="3061444" cy="2297267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Marcador de contenido 4" descr="Un dibujo animado con letras&#10;&#10;Descripción generada automáticamente con confianza media">
            <a:extLst>
              <a:ext uri="{FF2B5EF4-FFF2-40B4-BE49-F238E27FC236}">
                <a16:creationId xmlns:a16="http://schemas.microsoft.com/office/drawing/2014/main" id="{2265E6FD-3569-D692-B904-6E9E81BD7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024" y="2502139"/>
            <a:ext cx="4954693" cy="258882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906190" y="0"/>
            <a:ext cx="3282247" cy="2837712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391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2111F5B-0936-4F2D-745C-8D2B3FE91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MAP REDUCE</a:t>
            </a:r>
          </a:p>
        </p:txBody>
      </p:sp>
      <p:pic>
        <p:nvPicPr>
          <p:cNvPr id="5" name="Marcador de contenido 4" descr="Diagrama, Esquemático&#10;&#10;Descripción generada automáticamente">
            <a:extLst>
              <a:ext uri="{FF2B5EF4-FFF2-40B4-BE49-F238E27FC236}">
                <a16:creationId xmlns:a16="http://schemas.microsoft.com/office/drawing/2014/main" id="{A1CC5ACB-3D6B-7418-0316-810281BF3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341" y="1916358"/>
            <a:ext cx="5029200" cy="301752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591024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9669D78-4480-AE09-3CB2-F6F25B8B7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Yarn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121BA4E2-5D44-8EBC-0BDB-322C1D3DF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341" y="1868653"/>
            <a:ext cx="5029200" cy="3112929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221319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9559770-1C76-6AE4-41E5-D0591059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HDFS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E31CD70-EDBB-7BF1-737F-67A02A9BB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341" y="2375273"/>
            <a:ext cx="5029200" cy="209969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61449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94F3198-C0D9-CA7A-16CD-B2CA93453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BIG DATA </a:t>
            </a:r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C57901EF-07FB-6D82-B3B5-47A506288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485" y="743798"/>
            <a:ext cx="3844911" cy="536264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252437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FFE3197-3DA8-7E51-01E8-35CA83139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ECOSISTEMA</a:t>
            </a:r>
          </a:p>
        </p:txBody>
      </p:sp>
      <p:pic>
        <p:nvPicPr>
          <p:cNvPr id="7" name="Marcador de contenido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D884B20-9724-0AA9-B922-4868CD6F8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341" y="2010656"/>
            <a:ext cx="5029200" cy="282892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655283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8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38" name="Freeform: Shape 29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0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1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FDBF7F0-45D8-F3F8-9F44-559B9A1D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SPARK</a:t>
            </a:r>
          </a:p>
        </p:txBody>
      </p:sp>
      <p:pic>
        <p:nvPicPr>
          <p:cNvPr id="5" name="Marcador de contenido 4" descr="Logotipo&#10;&#10;Descripción generada automáticamente">
            <a:extLst>
              <a:ext uri="{FF2B5EF4-FFF2-40B4-BE49-F238E27FC236}">
                <a16:creationId xmlns:a16="http://schemas.microsoft.com/office/drawing/2014/main" id="{C2BBA11A-18AA-BE2E-6735-3869029D9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341" y="2117526"/>
            <a:ext cx="5029200" cy="261518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326077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5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5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6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6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6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6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6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82" name="Freeform: Shape 6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/>
            <a:r>
              <a:rPr lang="en-US" sz="5200" kern="1200" spc="-2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Plataforma</a:t>
            </a:r>
            <a:r>
              <a:rPr lang="en-US" sz="5200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 </a:t>
            </a:r>
            <a:r>
              <a:rPr lang="en-US" sz="52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desarrollo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0574" y="2415756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</a:pP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4">
            <a:extLst>
              <a:ext uri="{FF2B5EF4-FFF2-40B4-BE49-F238E27FC236}">
                <a16:creationId xmlns:a16="http://schemas.microsoft.com/office/drawing/2014/main" id="{6314D791-4D8A-4854-B8FC-6959656D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15076E76-3EB3-4269-8135-07CAB20E5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4" name="object 4"/>
          <p:cNvSpPr txBox="1"/>
          <p:nvPr/>
        </p:nvSpPr>
        <p:spPr>
          <a:xfrm>
            <a:off x="2725505" y="4200522"/>
            <a:ext cx="6740685" cy="68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5080" algn="ctr">
              <a:lnSpc>
                <a:spcPct val="90000"/>
              </a:lnSpc>
              <a:spcBef>
                <a:spcPts val="1000"/>
              </a:spcBef>
            </a:pPr>
            <a:r>
              <a:rPr lang="en-US" sz="13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Python es un </a:t>
            </a:r>
            <a:r>
              <a:rPr lang="en-US" sz="1300" kern="1200" spc="-5">
                <a:solidFill>
                  <a:schemeClr val="tx2"/>
                </a:solidFill>
                <a:latin typeface="+mn-lt"/>
                <a:ea typeface="+mn-ea"/>
                <a:cs typeface="+mn-cs"/>
              </a:rPr>
              <a:t>lenguaje </a:t>
            </a:r>
            <a:r>
              <a:rPr lang="en-US" sz="13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 </a:t>
            </a:r>
            <a:r>
              <a:rPr lang="en-US" sz="1300" kern="1200" spc="-1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programación </a:t>
            </a:r>
            <a:r>
              <a:rPr lang="en-US" sz="13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que fue </a:t>
            </a:r>
            <a:r>
              <a:rPr lang="en-US" sz="1300" kern="1200" spc="-1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creado </a:t>
            </a:r>
            <a:r>
              <a:rPr lang="en-US" sz="13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1300" kern="1200" spc="-5">
                <a:solidFill>
                  <a:schemeClr val="tx2"/>
                </a:solidFill>
                <a:latin typeface="+mn-lt"/>
                <a:ea typeface="+mn-ea"/>
                <a:cs typeface="+mn-cs"/>
              </a:rPr>
              <a:t>finales </a:t>
            </a:r>
            <a:r>
              <a:rPr lang="en-US" sz="13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 </a:t>
            </a:r>
            <a:r>
              <a:rPr lang="en-US" sz="1300" kern="1200" spc="-5">
                <a:solidFill>
                  <a:schemeClr val="tx2"/>
                </a:solidFill>
                <a:latin typeface="+mn-lt"/>
                <a:ea typeface="+mn-ea"/>
                <a:cs typeface="+mn-cs"/>
              </a:rPr>
              <a:t>los años 80 </a:t>
            </a:r>
            <a:r>
              <a:rPr lang="en-US" sz="13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por el </a:t>
            </a:r>
            <a:r>
              <a:rPr lang="en-US" sz="1300" kern="1200" spc="-5">
                <a:solidFill>
                  <a:schemeClr val="tx2"/>
                </a:solidFill>
                <a:latin typeface="+mn-lt"/>
                <a:ea typeface="+mn-ea"/>
                <a:cs typeface="+mn-cs"/>
              </a:rPr>
              <a:t>holandés Guido </a:t>
            </a:r>
            <a:r>
              <a:rPr lang="en-US" sz="1300" kern="1200" spc="-15">
                <a:solidFill>
                  <a:schemeClr val="tx2"/>
                </a:solidFill>
                <a:latin typeface="+mn-lt"/>
                <a:ea typeface="+mn-ea"/>
                <a:cs typeface="+mn-cs"/>
              </a:rPr>
              <a:t>van </a:t>
            </a:r>
            <a:r>
              <a:rPr lang="en-US" sz="1300" kern="1200" spc="-1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Rossum, </a:t>
            </a:r>
            <a:r>
              <a:rPr lang="en-US" sz="1300" kern="1200" spc="-15">
                <a:solidFill>
                  <a:schemeClr val="tx2"/>
                </a:solidFill>
                <a:latin typeface="+mn-lt"/>
                <a:ea typeface="+mn-ea"/>
                <a:cs typeface="+mn-cs"/>
              </a:rPr>
              <a:t>fan </a:t>
            </a:r>
            <a:r>
              <a:rPr lang="en-US" sz="13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del </a:t>
            </a:r>
            <a:r>
              <a:rPr lang="en-US" sz="1300" kern="1200" spc="-5">
                <a:solidFill>
                  <a:schemeClr val="tx2"/>
                </a:solidFill>
                <a:latin typeface="+mn-lt"/>
                <a:ea typeface="+mn-ea"/>
                <a:cs typeface="+mn-cs"/>
              </a:rPr>
              <a:t>grupo </a:t>
            </a:r>
            <a:r>
              <a:rPr lang="en-US" sz="1300" kern="1200" spc="-1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humorístico </a:t>
            </a:r>
            <a:r>
              <a:rPr lang="en-US" sz="1300" kern="1200" spc="-5">
                <a:solidFill>
                  <a:schemeClr val="tx2"/>
                </a:solidFill>
                <a:latin typeface="+mn-lt"/>
                <a:ea typeface="+mn-ea"/>
                <a:cs typeface="+mn-cs"/>
              </a:rPr>
              <a:t>Monty </a:t>
            </a:r>
            <a:r>
              <a:rPr lang="en-US" sz="13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Python, de </a:t>
            </a:r>
            <a:r>
              <a:rPr lang="en-US" sz="1300" kern="1200" spc="-395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3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ahí</a:t>
            </a:r>
            <a:r>
              <a:rPr lang="en-US" sz="1300" kern="1200" spc="-5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3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el </a:t>
            </a:r>
            <a:r>
              <a:rPr lang="en-US" sz="1300" kern="1200" spc="-5">
                <a:solidFill>
                  <a:schemeClr val="tx2"/>
                </a:solidFill>
                <a:latin typeface="+mn-lt"/>
                <a:ea typeface="+mn-ea"/>
                <a:cs typeface="+mn-cs"/>
              </a:rPr>
              <a:t>nombre</a:t>
            </a:r>
            <a:r>
              <a:rPr lang="en-US" sz="1300" kern="1200" spc="1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3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que</a:t>
            </a:r>
            <a:r>
              <a:rPr lang="en-US" sz="1300" kern="1200" spc="1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300" kern="1200" spc="-5">
                <a:solidFill>
                  <a:schemeClr val="tx2"/>
                </a:solidFill>
                <a:latin typeface="+mn-lt"/>
                <a:ea typeface="+mn-ea"/>
                <a:cs typeface="+mn-cs"/>
              </a:rPr>
              <a:t>le</a:t>
            </a:r>
            <a:r>
              <a:rPr lang="en-US" sz="1300" kern="1200" spc="5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3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puso</a:t>
            </a:r>
            <a:r>
              <a:rPr lang="en-US" sz="1300" kern="1200" spc="5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3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al</a:t>
            </a:r>
            <a:r>
              <a:rPr lang="en-US" sz="1300" kern="1200" spc="5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3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lenguaje</a:t>
            </a:r>
            <a:r>
              <a:rPr lang="en-US" sz="1300" kern="1200" spc="1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3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</a:t>
            </a:r>
            <a:r>
              <a:rPr lang="en-US" sz="1300" kern="1200" spc="1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300" kern="1200" spc="-1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programación.</a:t>
            </a:r>
            <a:endParaRPr lang="en-US" sz="13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2" name="Group 28">
            <a:extLst>
              <a:ext uri="{FF2B5EF4-FFF2-40B4-BE49-F238E27FC236}">
                <a16:creationId xmlns:a16="http://schemas.microsoft.com/office/drawing/2014/main" id="{5EB3C7E5-50E1-4F9E-AEA3-A6D219039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5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80233B5C-C5A9-48C0-8C07-21E6F6B3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30">
              <a:extLst>
                <a:ext uri="{FF2B5EF4-FFF2-40B4-BE49-F238E27FC236}">
                  <a16:creationId xmlns:a16="http://schemas.microsoft.com/office/drawing/2014/main" id="{10F3AF96-AAC1-41E3-9F66-0A6277845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31">
              <a:extLst>
                <a:ext uri="{FF2B5EF4-FFF2-40B4-BE49-F238E27FC236}">
                  <a16:creationId xmlns:a16="http://schemas.microsoft.com/office/drawing/2014/main" id="{5DF38A98-557F-4C23-935A-42806B67A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32">
              <a:extLst>
                <a:ext uri="{FF2B5EF4-FFF2-40B4-BE49-F238E27FC236}">
                  <a16:creationId xmlns:a16="http://schemas.microsoft.com/office/drawing/2014/main" id="{8ACEB13D-EBFC-4288-B604-572C2F77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34">
            <a:extLst>
              <a:ext uri="{FF2B5EF4-FFF2-40B4-BE49-F238E27FC236}">
                <a16:creationId xmlns:a16="http://schemas.microsoft.com/office/drawing/2014/main" id="{B988F9A4-0578-4C59-8B4A-346E02C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262397" y="3928396"/>
            <a:ext cx="3142400" cy="2716805"/>
            <a:chOff x="-305" y="-4155"/>
            <a:chExt cx="2514948" cy="2174333"/>
          </a:xfrm>
        </p:grpSpPr>
        <p:sp>
          <p:nvSpPr>
            <p:cNvPr id="48" name="Freeform: Shape 35">
              <a:extLst>
                <a:ext uri="{FF2B5EF4-FFF2-40B4-BE49-F238E27FC236}">
                  <a16:creationId xmlns:a16="http://schemas.microsoft.com/office/drawing/2014/main" id="{F63F827B-FA00-442A-A09C-806F1FFA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C876680-EE75-4791-842F-E23509221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B9819B2-70D4-4E0A-8D51-6B359B44C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FA8033D-6A70-4FA5-8F37-7F8C117C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/>
          <p:nvPr/>
        </p:nvSpPr>
        <p:spPr>
          <a:xfrm>
            <a:off x="838200" y="557189"/>
            <a:ext cx="4155825" cy="5571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</a:t>
            </a:r>
            <a:r>
              <a:rPr lang="en-US" sz="4400" b="1" kern="1200" spc="-4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</a:t>
            </a:r>
            <a:r>
              <a:rPr lang="en-US" sz="4400" b="1" kern="1200" spc="-4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Python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5852" y="1118937"/>
            <a:ext cx="3404937" cy="2683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/>
            <a:r>
              <a:rPr lang="en-US" sz="4000" kern="1200" spc="-25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Versiones</a:t>
            </a:r>
            <a:r>
              <a:rPr lang="en-US" sz="4000" kern="1200" spc="-4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</a:t>
            </a:r>
            <a:r>
              <a:rPr lang="en-US" sz="4000" kern="1200" spc="-4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5">
                <a:solidFill>
                  <a:schemeClr val="tx2"/>
                </a:solidFill>
                <a:latin typeface="+mj-lt"/>
                <a:ea typeface="+mj-ea"/>
                <a:cs typeface="+mj-cs"/>
              </a:rPr>
              <a:t>Python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672" y="2723182"/>
            <a:ext cx="6137549" cy="141163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/>
            <a:r>
              <a:rPr lang="en-US" sz="3600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Características</a:t>
            </a:r>
            <a:r>
              <a:rPr lang="en-US" sz="3600" kern="1200" spc="-2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</a:t>
            </a:r>
            <a:r>
              <a:rPr lang="en-US" sz="3600" kern="1200" spc="-2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Python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79226" y="2890979"/>
            <a:ext cx="9833548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4450" indent="-228600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</a:pPr>
            <a:r>
              <a:rPr lang="en-US" sz="1700" b="1" spc="-10" dirty="0" err="1">
                <a:solidFill>
                  <a:schemeClr val="tx2"/>
                </a:solidFill>
              </a:rPr>
              <a:t>Simpleza</a:t>
            </a:r>
            <a:r>
              <a:rPr lang="en-US" sz="1700" spc="-10" dirty="0">
                <a:solidFill>
                  <a:schemeClr val="tx2"/>
                </a:solidFill>
              </a:rPr>
              <a:t>: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dirty="0">
                <a:solidFill>
                  <a:schemeClr val="tx2"/>
                </a:solidFill>
              </a:rPr>
              <a:t>es un</a:t>
            </a:r>
            <a:r>
              <a:rPr lang="en-US" sz="1700" spc="10" dirty="0">
                <a:solidFill>
                  <a:schemeClr val="tx2"/>
                </a:solidFill>
              </a:rPr>
              <a:t> </a:t>
            </a:r>
            <a:r>
              <a:rPr lang="en-US" sz="1700" spc="-5" dirty="0" err="1">
                <a:solidFill>
                  <a:schemeClr val="tx2"/>
                </a:solidFill>
              </a:rPr>
              <a:t>lenguaje</a:t>
            </a:r>
            <a:r>
              <a:rPr lang="en-US" sz="1700" spc="10" dirty="0">
                <a:solidFill>
                  <a:schemeClr val="tx2"/>
                </a:solidFill>
              </a:rPr>
              <a:t> </a:t>
            </a:r>
            <a:r>
              <a:rPr lang="en-US" sz="1700" spc="-5" dirty="0" err="1">
                <a:solidFill>
                  <a:schemeClr val="tx2"/>
                </a:solidFill>
              </a:rPr>
              <a:t>muy</a:t>
            </a:r>
            <a:r>
              <a:rPr lang="en-US" sz="1700" spc="-5" dirty="0">
                <a:solidFill>
                  <a:schemeClr val="tx2"/>
                </a:solidFill>
              </a:rPr>
              <a:t> </a:t>
            </a:r>
            <a:r>
              <a:rPr lang="en-US" sz="1700" spc="-10" dirty="0" err="1">
                <a:solidFill>
                  <a:schemeClr val="tx2"/>
                </a:solidFill>
              </a:rPr>
              <a:t>sencillo</a:t>
            </a:r>
            <a:r>
              <a:rPr lang="en-US" sz="1700" spc="-10" dirty="0">
                <a:solidFill>
                  <a:schemeClr val="tx2"/>
                </a:solidFill>
              </a:rPr>
              <a:t>,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dirty="0">
                <a:solidFill>
                  <a:schemeClr val="tx2"/>
                </a:solidFill>
              </a:rPr>
              <a:t>de</a:t>
            </a:r>
            <a:r>
              <a:rPr lang="en-US" sz="1700" spc="10" dirty="0">
                <a:solidFill>
                  <a:schemeClr val="tx2"/>
                </a:solidFill>
              </a:rPr>
              <a:t> </a:t>
            </a:r>
            <a:r>
              <a:rPr lang="en-US" sz="1700" dirty="0" err="1">
                <a:solidFill>
                  <a:schemeClr val="tx2"/>
                </a:solidFill>
              </a:rPr>
              <a:t>ahí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dirty="0" err="1">
                <a:solidFill>
                  <a:schemeClr val="tx2"/>
                </a:solidFill>
              </a:rPr>
              <a:t>el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spc="-10" dirty="0">
                <a:solidFill>
                  <a:schemeClr val="tx2"/>
                </a:solidFill>
              </a:rPr>
              <a:t>gran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spc="-15" dirty="0" err="1">
                <a:solidFill>
                  <a:schemeClr val="tx2"/>
                </a:solidFill>
              </a:rPr>
              <a:t>existo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dirty="0">
                <a:solidFill>
                  <a:schemeClr val="tx2"/>
                </a:solidFill>
              </a:rPr>
              <a:t>de</a:t>
            </a:r>
            <a:r>
              <a:rPr lang="en-US" sz="1700" spc="10" dirty="0">
                <a:solidFill>
                  <a:schemeClr val="tx2"/>
                </a:solidFill>
              </a:rPr>
              <a:t> </a:t>
            </a:r>
            <a:r>
              <a:rPr lang="en-US" sz="1700" dirty="0">
                <a:solidFill>
                  <a:schemeClr val="tx2"/>
                </a:solidFill>
              </a:rPr>
              <a:t>Python.</a:t>
            </a:r>
          </a:p>
          <a:p>
            <a:pPr marL="44450" indent="-228600">
              <a:lnSpc>
                <a:spcPct val="90000"/>
              </a:lnSpc>
              <a:spcBef>
                <a:spcPts val="430"/>
              </a:spcBef>
              <a:buFont typeface="Arial" panose="020B0604020202020204" pitchFamily="34" charset="0"/>
              <a:buChar char="•"/>
            </a:pPr>
            <a:r>
              <a:rPr lang="en-US" sz="1700" b="1" spc="-15" dirty="0" err="1">
                <a:solidFill>
                  <a:schemeClr val="tx2"/>
                </a:solidFill>
              </a:rPr>
              <a:t>Sintaxis</a:t>
            </a:r>
            <a:r>
              <a:rPr lang="en-US" sz="1700" b="1" spc="-5" dirty="0">
                <a:solidFill>
                  <a:schemeClr val="tx2"/>
                </a:solidFill>
              </a:rPr>
              <a:t> </a:t>
            </a:r>
            <a:r>
              <a:rPr lang="en-US" sz="1700" b="1" spc="-15" dirty="0" err="1">
                <a:solidFill>
                  <a:schemeClr val="tx2"/>
                </a:solidFill>
              </a:rPr>
              <a:t>clara</a:t>
            </a:r>
            <a:r>
              <a:rPr lang="en-US" sz="1700" spc="-15" dirty="0">
                <a:solidFill>
                  <a:schemeClr val="tx2"/>
                </a:solidFill>
              </a:rPr>
              <a:t>:</a:t>
            </a:r>
            <a:r>
              <a:rPr lang="en-US" sz="1700" spc="10" dirty="0">
                <a:solidFill>
                  <a:schemeClr val="tx2"/>
                </a:solidFill>
              </a:rPr>
              <a:t> </a:t>
            </a:r>
            <a:r>
              <a:rPr lang="en-US" sz="1700" dirty="0">
                <a:solidFill>
                  <a:schemeClr val="tx2"/>
                </a:solidFill>
              </a:rPr>
              <a:t>es</a:t>
            </a:r>
            <a:r>
              <a:rPr lang="en-US" sz="1700" spc="-5" dirty="0">
                <a:solidFill>
                  <a:schemeClr val="tx2"/>
                </a:solidFill>
              </a:rPr>
              <a:t> </a:t>
            </a:r>
            <a:r>
              <a:rPr lang="en-US" sz="1700" spc="-10" dirty="0" err="1">
                <a:solidFill>
                  <a:schemeClr val="tx2"/>
                </a:solidFill>
              </a:rPr>
              <a:t>obligatoria</a:t>
            </a:r>
            <a:r>
              <a:rPr lang="en-US" sz="1700" dirty="0">
                <a:solidFill>
                  <a:schemeClr val="tx2"/>
                </a:solidFill>
              </a:rPr>
              <a:t> </a:t>
            </a:r>
            <a:r>
              <a:rPr lang="en-US" sz="1700" spc="-5" dirty="0">
                <a:solidFill>
                  <a:schemeClr val="tx2"/>
                </a:solidFill>
              </a:rPr>
              <a:t>la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spc="-5" dirty="0" err="1">
                <a:solidFill>
                  <a:schemeClr val="tx2"/>
                </a:solidFill>
              </a:rPr>
              <a:t>indentación</a:t>
            </a:r>
            <a:endParaRPr lang="en-US" sz="1700" dirty="0">
              <a:solidFill>
                <a:schemeClr val="tx2"/>
              </a:solidFill>
            </a:endParaRPr>
          </a:p>
          <a:p>
            <a:pPr marL="44450" indent="-228600">
              <a:lnSpc>
                <a:spcPct val="90000"/>
              </a:lnSpc>
              <a:spcBef>
                <a:spcPts val="434"/>
              </a:spcBef>
              <a:buFont typeface="Arial" panose="020B0604020202020204" pitchFamily="34" charset="0"/>
              <a:buChar char="•"/>
            </a:pPr>
            <a:r>
              <a:rPr lang="en-US" sz="1700" b="1" spc="-10" dirty="0" err="1">
                <a:solidFill>
                  <a:schemeClr val="tx2"/>
                </a:solidFill>
              </a:rPr>
              <a:t>Propósito</a:t>
            </a:r>
            <a:r>
              <a:rPr lang="en-US" sz="1700" b="1" spc="-5" dirty="0">
                <a:solidFill>
                  <a:schemeClr val="tx2"/>
                </a:solidFill>
              </a:rPr>
              <a:t> </a:t>
            </a:r>
            <a:r>
              <a:rPr lang="en-US" sz="1700" b="1" spc="-15" dirty="0">
                <a:solidFill>
                  <a:schemeClr val="tx2"/>
                </a:solidFill>
              </a:rPr>
              <a:t>general</a:t>
            </a:r>
            <a:r>
              <a:rPr lang="en-US" sz="1700" spc="-15" dirty="0">
                <a:solidFill>
                  <a:schemeClr val="tx2"/>
                </a:solidFill>
              </a:rPr>
              <a:t>: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spc="-5" dirty="0">
                <a:solidFill>
                  <a:schemeClr val="tx2"/>
                </a:solidFill>
              </a:rPr>
              <a:t>se</a:t>
            </a:r>
            <a:r>
              <a:rPr lang="en-US" sz="1700" dirty="0">
                <a:solidFill>
                  <a:schemeClr val="tx2"/>
                </a:solidFill>
              </a:rPr>
              <a:t> </a:t>
            </a:r>
            <a:r>
              <a:rPr lang="en-US" sz="1700" dirty="0" err="1">
                <a:solidFill>
                  <a:schemeClr val="tx2"/>
                </a:solidFill>
              </a:rPr>
              <a:t>pueden</a:t>
            </a:r>
            <a:r>
              <a:rPr lang="en-US" sz="1700" dirty="0">
                <a:solidFill>
                  <a:schemeClr val="tx2"/>
                </a:solidFill>
              </a:rPr>
              <a:t> </a:t>
            </a:r>
            <a:r>
              <a:rPr lang="en-US" sz="1700" spc="-10" dirty="0" err="1">
                <a:solidFill>
                  <a:schemeClr val="tx2"/>
                </a:solidFill>
              </a:rPr>
              <a:t>crear</a:t>
            </a:r>
            <a:r>
              <a:rPr lang="en-US" sz="1700" spc="-5" dirty="0">
                <a:solidFill>
                  <a:schemeClr val="tx2"/>
                </a:solidFill>
              </a:rPr>
              <a:t> </a:t>
            </a:r>
            <a:r>
              <a:rPr lang="en-US" sz="1700" spc="-10" dirty="0" err="1">
                <a:solidFill>
                  <a:schemeClr val="tx2"/>
                </a:solidFill>
              </a:rPr>
              <a:t>todo</a:t>
            </a:r>
            <a:r>
              <a:rPr lang="en-US" sz="1700" dirty="0">
                <a:solidFill>
                  <a:schemeClr val="tx2"/>
                </a:solidFill>
              </a:rPr>
              <a:t> </a:t>
            </a:r>
            <a:r>
              <a:rPr lang="en-US" sz="1700" spc="-5" dirty="0" err="1">
                <a:solidFill>
                  <a:schemeClr val="tx2"/>
                </a:solidFill>
              </a:rPr>
              <a:t>tipo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dirty="0">
                <a:solidFill>
                  <a:schemeClr val="tx2"/>
                </a:solidFill>
              </a:rPr>
              <a:t>de </a:t>
            </a:r>
            <a:r>
              <a:rPr lang="en-US" sz="1700" spc="-10" dirty="0" err="1">
                <a:solidFill>
                  <a:schemeClr val="tx2"/>
                </a:solidFill>
              </a:rPr>
              <a:t>programas</a:t>
            </a:r>
            <a:endParaRPr lang="en-US" sz="1700" dirty="0">
              <a:solidFill>
                <a:schemeClr val="tx2"/>
              </a:solidFill>
            </a:endParaRPr>
          </a:p>
          <a:p>
            <a:pPr marL="12700" marR="20955" indent="-228600">
              <a:lnSpc>
                <a:spcPct val="90000"/>
              </a:lnSpc>
              <a:spcBef>
                <a:spcPts val="585"/>
              </a:spcBef>
              <a:buFont typeface="Arial" panose="020B0604020202020204" pitchFamily="34" charset="0"/>
              <a:buChar char="•"/>
            </a:pPr>
            <a:r>
              <a:rPr lang="en-US" sz="1700" b="1" spc="-5" dirty="0" err="1">
                <a:solidFill>
                  <a:schemeClr val="tx2"/>
                </a:solidFill>
              </a:rPr>
              <a:t>Lenguaje</a:t>
            </a:r>
            <a:r>
              <a:rPr lang="en-US" sz="1700" b="1" spc="-5" dirty="0">
                <a:solidFill>
                  <a:schemeClr val="tx2"/>
                </a:solidFill>
              </a:rPr>
              <a:t> </a:t>
            </a:r>
            <a:r>
              <a:rPr lang="en-US" sz="1700" b="1" spc="-15" dirty="0" err="1">
                <a:solidFill>
                  <a:schemeClr val="tx2"/>
                </a:solidFill>
              </a:rPr>
              <a:t>interpretado</a:t>
            </a:r>
            <a:r>
              <a:rPr lang="en-US" sz="1700" spc="-15" dirty="0">
                <a:solidFill>
                  <a:schemeClr val="tx2"/>
                </a:solidFill>
              </a:rPr>
              <a:t>:</a:t>
            </a:r>
            <a:r>
              <a:rPr lang="en-US" sz="1700" spc="45" dirty="0">
                <a:solidFill>
                  <a:schemeClr val="tx2"/>
                </a:solidFill>
              </a:rPr>
              <a:t> </a:t>
            </a:r>
            <a:r>
              <a:rPr lang="en-US" sz="1700" dirty="0">
                <a:solidFill>
                  <a:schemeClr val="tx2"/>
                </a:solidFill>
              </a:rPr>
              <a:t>no</a:t>
            </a:r>
            <a:r>
              <a:rPr lang="en-US" sz="1700" spc="10" dirty="0">
                <a:solidFill>
                  <a:schemeClr val="tx2"/>
                </a:solidFill>
              </a:rPr>
              <a:t> </a:t>
            </a:r>
            <a:r>
              <a:rPr lang="en-US" sz="1700" dirty="0">
                <a:solidFill>
                  <a:schemeClr val="tx2"/>
                </a:solidFill>
              </a:rPr>
              <a:t>es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spc="-5" dirty="0" err="1">
                <a:solidFill>
                  <a:schemeClr val="tx2"/>
                </a:solidFill>
              </a:rPr>
              <a:t>necesaria</a:t>
            </a:r>
            <a:r>
              <a:rPr lang="en-US" sz="1700" spc="10" dirty="0">
                <a:solidFill>
                  <a:schemeClr val="tx2"/>
                </a:solidFill>
              </a:rPr>
              <a:t> </a:t>
            </a:r>
            <a:r>
              <a:rPr lang="en-US" sz="1700" spc="-5" dirty="0" err="1">
                <a:solidFill>
                  <a:schemeClr val="tx2"/>
                </a:solidFill>
              </a:rPr>
              <a:t>compilación</a:t>
            </a:r>
            <a:r>
              <a:rPr lang="en-US" sz="1700" spc="-5" dirty="0">
                <a:solidFill>
                  <a:schemeClr val="tx2"/>
                </a:solidFill>
              </a:rPr>
              <a:t>,</a:t>
            </a:r>
            <a:r>
              <a:rPr lang="en-US" sz="1700" spc="10" dirty="0">
                <a:solidFill>
                  <a:schemeClr val="tx2"/>
                </a:solidFill>
              </a:rPr>
              <a:t> </a:t>
            </a:r>
            <a:r>
              <a:rPr lang="en-US" sz="1700" dirty="0" err="1">
                <a:solidFill>
                  <a:schemeClr val="tx2"/>
                </a:solidFill>
              </a:rPr>
              <a:t>el</a:t>
            </a:r>
            <a:r>
              <a:rPr lang="en-US" sz="1700" spc="10" dirty="0">
                <a:solidFill>
                  <a:schemeClr val="tx2"/>
                </a:solidFill>
              </a:rPr>
              <a:t> </a:t>
            </a:r>
            <a:r>
              <a:rPr lang="en-US" sz="1700" spc="-15" dirty="0" err="1">
                <a:solidFill>
                  <a:schemeClr val="tx2"/>
                </a:solidFill>
              </a:rPr>
              <a:t>interprete</a:t>
            </a:r>
            <a:r>
              <a:rPr lang="en-US" sz="1700" spc="15" dirty="0">
                <a:solidFill>
                  <a:schemeClr val="tx2"/>
                </a:solidFill>
              </a:rPr>
              <a:t> </a:t>
            </a:r>
            <a:r>
              <a:rPr lang="en-US" sz="1700" dirty="0">
                <a:solidFill>
                  <a:schemeClr val="tx2"/>
                </a:solidFill>
              </a:rPr>
              <a:t>de</a:t>
            </a:r>
            <a:r>
              <a:rPr lang="en-US" sz="1700" spc="10" dirty="0">
                <a:solidFill>
                  <a:schemeClr val="tx2"/>
                </a:solidFill>
              </a:rPr>
              <a:t> </a:t>
            </a:r>
            <a:r>
              <a:rPr lang="en-US" sz="1700" dirty="0">
                <a:solidFill>
                  <a:schemeClr val="tx2"/>
                </a:solidFill>
              </a:rPr>
              <a:t>Python</a:t>
            </a:r>
            <a:r>
              <a:rPr lang="en-US" sz="1700" spc="15" dirty="0">
                <a:solidFill>
                  <a:schemeClr val="tx2"/>
                </a:solidFill>
              </a:rPr>
              <a:t> </a:t>
            </a:r>
            <a:r>
              <a:rPr lang="en-US" sz="1700" spc="-5" dirty="0">
                <a:solidFill>
                  <a:schemeClr val="tx2"/>
                </a:solidFill>
              </a:rPr>
              <a:t>lo </a:t>
            </a:r>
            <a:r>
              <a:rPr lang="en-US" sz="1700" spc="-395" dirty="0">
                <a:solidFill>
                  <a:schemeClr val="tx2"/>
                </a:solidFill>
              </a:rPr>
              <a:t> </a:t>
            </a:r>
            <a:r>
              <a:rPr lang="en-US" sz="1700" spc="-5" dirty="0" err="1">
                <a:solidFill>
                  <a:schemeClr val="tx2"/>
                </a:solidFill>
              </a:rPr>
              <a:t>ejecuta</a:t>
            </a:r>
            <a:r>
              <a:rPr lang="en-US" sz="1700" spc="-5" dirty="0">
                <a:solidFill>
                  <a:schemeClr val="tx2"/>
                </a:solidFill>
              </a:rPr>
              <a:t>.</a:t>
            </a:r>
            <a:endParaRPr lang="en-US" sz="1700" dirty="0">
              <a:solidFill>
                <a:schemeClr val="tx2"/>
              </a:solidFill>
            </a:endParaRPr>
          </a:p>
          <a:p>
            <a:pPr marL="12700" marR="5080" indent="-228600">
              <a:lnSpc>
                <a:spcPct val="90000"/>
              </a:lnSpc>
              <a:spcBef>
                <a:spcPts val="370"/>
              </a:spcBef>
              <a:buFont typeface="Arial" panose="020B0604020202020204" pitchFamily="34" charset="0"/>
              <a:buChar char="•"/>
            </a:pPr>
            <a:r>
              <a:rPr lang="en-US" sz="1700" b="1" spc="-5" dirty="0" err="1">
                <a:solidFill>
                  <a:schemeClr val="tx2"/>
                </a:solidFill>
              </a:rPr>
              <a:t>Lenguaje</a:t>
            </a:r>
            <a:r>
              <a:rPr lang="en-US" sz="1700" b="1" spc="-5" dirty="0">
                <a:solidFill>
                  <a:schemeClr val="tx2"/>
                </a:solidFill>
              </a:rPr>
              <a:t> de </a:t>
            </a:r>
            <a:r>
              <a:rPr lang="en-US" sz="1700" b="1" spc="-10" dirty="0">
                <a:solidFill>
                  <a:schemeClr val="tx2"/>
                </a:solidFill>
              </a:rPr>
              <a:t>alto</a:t>
            </a:r>
            <a:r>
              <a:rPr lang="en-US" sz="1700" b="1" dirty="0">
                <a:solidFill>
                  <a:schemeClr val="tx2"/>
                </a:solidFill>
              </a:rPr>
              <a:t> </a:t>
            </a:r>
            <a:r>
              <a:rPr lang="en-US" sz="1700" b="1" spc="-10" dirty="0" err="1">
                <a:solidFill>
                  <a:schemeClr val="tx2"/>
                </a:solidFill>
              </a:rPr>
              <a:t>nivel</a:t>
            </a:r>
            <a:r>
              <a:rPr lang="en-US" sz="1700" spc="-10" dirty="0">
                <a:solidFill>
                  <a:schemeClr val="tx2"/>
                </a:solidFill>
              </a:rPr>
              <a:t>:</a:t>
            </a:r>
            <a:r>
              <a:rPr lang="en-US" sz="1700" spc="10" dirty="0">
                <a:solidFill>
                  <a:schemeClr val="tx2"/>
                </a:solidFill>
              </a:rPr>
              <a:t> </a:t>
            </a:r>
            <a:r>
              <a:rPr lang="en-US" sz="1700" dirty="0">
                <a:solidFill>
                  <a:schemeClr val="tx2"/>
                </a:solidFill>
              </a:rPr>
              <a:t>no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spc="-15" dirty="0">
                <a:solidFill>
                  <a:schemeClr val="tx2"/>
                </a:solidFill>
              </a:rPr>
              <a:t>hay</a:t>
            </a:r>
            <a:r>
              <a:rPr lang="en-US" sz="1700" dirty="0">
                <a:solidFill>
                  <a:schemeClr val="tx2"/>
                </a:solidFill>
              </a:rPr>
              <a:t> que</a:t>
            </a:r>
            <a:r>
              <a:rPr lang="en-US" sz="1700" spc="10" dirty="0">
                <a:solidFill>
                  <a:schemeClr val="tx2"/>
                </a:solidFill>
              </a:rPr>
              <a:t> </a:t>
            </a:r>
            <a:r>
              <a:rPr lang="en-US" sz="1700" spc="-10" dirty="0" err="1">
                <a:solidFill>
                  <a:schemeClr val="tx2"/>
                </a:solidFill>
              </a:rPr>
              <a:t>preocuparse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dirty="0">
                <a:solidFill>
                  <a:schemeClr val="tx2"/>
                </a:solidFill>
              </a:rPr>
              <a:t>del </a:t>
            </a:r>
            <a:r>
              <a:rPr lang="en-US" sz="1700" spc="-5" dirty="0" err="1">
                <a:solidFill>
                  <a:schemeClr val="tx2"/>
                </a:solidFill>
              </a:rPr>
              <a:t>manejo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dirty="0">
                <a:solidFill>
                  <a:schemeClr val="tx2"/>
                </a:solidFill>
              </a:rPr>
              <a:t>de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spc="-5" dirty="0" err="1">
                <a:solidFill>
                  <a:schemeClr val="tx2"/>
                </a:solidFill>
              </a:rPr>
              <a:t>memoria</a:t>
            </a:r>
            <a:r>
              <a:rPr lang="en-US" sz="1700" dirty="0">
                <a:solidFill>
                  <a:schemeClr val="tx2"/>
                </a:solidFill>
              </a:rPr>
              <a:t> y </a:t>
            </a:r>
            <a:r>
              <a:rPr lang="en-US" sz="1700" spc="-10" dirty="0" err="1">
                <a:solidFill>
                  <a:schemeClr val="tx2"/>
                </a:solidFill>
              </a:rPr>
              <a:t>otros</a:t>
            </a:r>
            <a:r>
              <a:rPr lang="en-US" sz="1700" spc="-10" dirty="0">
                <a:solidFill>
                  <a:schemeClr val="tx2"/>
                </a:solidFill>
              </a:rPr>
              <a:t> </a:t>
            </a:r>
            <a:r>
              <a:rPr lang="en-US" sz="1700" spc="-390" dirty="0">
                <a:solidFill>
                  <a:schemeClr val="tx2"/>
                </a:solidFill>
              </a:rPr>
              <a:t> </a:t>
            </a:r>
            <a:r>
              <a:rPr lang="en-US" sz="1700" spc="-5" dirty="0" err="1">
                <a:solidFill>
                  <a:schemeClr val="tx2"/>
                </a:solidFill>
              </a:rPr>
              <a:t>aspectos</a:t>
            </a:r>
            <a:r>
              <a:rPr lang="en-US" sz="1700" spc="-5" dirty="0">
                <a:solidFill>
                  <a:schemeClr val="tx2"/>
                </a:solidFill>
              </a:rPr>
              <a:t> </a:t>
            </a:r>
            <a:r>
              <a:rPr lang="en-US" sz="1700" dirty="0">
                <a:solidFill>
                  <a:schemeClr val="tx2"/>
                </a:solidFill>
              </a:rPr>
              <a:t>de</a:t>
            </a:r>
            <a:r>
              <a:rPr lang="en-US" sz="1700" spc="10" dirty="0">
                <a:solidFill>
                  <a:schemeClr val="tx2"/>
                </a:solidFill>
              </a:rPr>
              <a:t> </a:t>
            </a:r>
            <a:r>
              <a:rPr lang="en-US" sz="1700" dirty="0">
                <a:solidFill>
                  <a:schemeClr val="tx2"/>
                </a:solidFill>
              </a:rPr>
              <a:t>bajo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spc="-5" dirty="0" err="1">
                <a:solidFill>
                  <a:schemeClr val="tx2"/>
                </a:solidFill>
              </a:rPr>
              <a:t>nivel</a:t>
            </a:r>
            <a:endParaRPr lang="en-US" sz="1700" dirty="0">
              <a:solidFill>
                <a:schemeClr val="tx2"/>
              </a:solidFill>
            </a:endParaRPr>
          </a:p>
          <a:p>
            <a:pPr marL="44450" indent="-228600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</a:pPr>
            <a:r>
              <a:rPr lang="en-US" sz="1700" b="1" spc="-5" dirty="0" err="1">
                <a:solidFill>
                  <a:schemeClr val="tx2"/>
                </a:solidFill>
              </a:rPr>
              <a:t>Lenguaje</a:t>
            </a:r>
            <a:r>
              <a:rPr lang="en-US" sz="1700" b="1" spc="-5" dirty="0">
                <a:solidFill>
                  <a:schemeClr val="tx2"/>
                </a:solidFill>
              </a:rPr>
              <a:t> </a:t>
            </a:r>
            <a:r>
              <a:rPr lang="en-US" sz="1700" b="1" spc="-10" dirty="0" err="1">
                <a:solidFill>
                  <a:schemeClr val="tx2"/>
                </a:solidFill>
              </a:rPr>
              <a:t>orientado</a:t>
            </a:r>
            <a:r>
              <a:rPr lang="en-US" sz="1700" b="1" spc="5" dirty="0">
                <a:solidFill>
                  <a:schemeClr val="tx2"/>
                </a:solidFill>
              </a:rPr>
              <a:t> </a:t>
            </a:r>
            <a:r>
              <a:rPr lang="en-US" sz="1700" b="1" dirty="0">
                <a:solidFill>
                  <a:schemeClr val="tx2"/>
                </a:solidFill>
              </a:rPr>
              <a:t>a </a:t>
            </a:r>
            <a:r>
              <a:rPr lang="en-US" sz="1700" b="1" spc="-10" dirty="0" err="1">
                <a:solidFill>
                  <a:schemeClr val="tx2"/>
                </a:solidFill>
              </a:rPr>
              <a:t>objetos</a:t>
            </a:r>
            <a:r>
              <a:rPr lang="en-US" sz="1700" spc="-10" dirty="0">
                <a:solidFill>
                  <a:schemeClr val="tx2"/>
                </a:solidFill>
              </a:rPr>
              <a:t>:</a:t>
            </a:r>
            <a:r>
              <a:rPr lang="en-US" sz="1700" spc="15" dirty="0">
                <a:solidFill>
                  <a:schemeClr val="tx2"/>
                </a:solidFill>
              </a:rPr>
              <a:t> </a:t>
            </a:r>
            <a:r>
              <a:rPr lang="en-US" sz="1700" spc="-20" dirty="0" err="1">
                <a:solidFill>
                  <a:schemeClr val="tx2"/>
                </a:solidFill>
              </a:rPr>
              <a:t>Favorece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spc="-5" dirty="0">
                <a:solidFill>
                  <a:schemeClr val="tx2"/>
                </a:solidFill>
              </a:rPr>
              <a:t>la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spc="-10" dirty="0" err="1">
                <a:solidFill>
                  <a:schemeClr val="tx2"/>
                </a:solidFill>
              </a:rPr>
              <a:t>reutilización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dirty="0">
                <a:solidFill>
                  <a:schemeClr val="tx2"/>
                </a:solidFill>
              </a:rPr>
              <a:t>de</a:t>
            </a:r>
            <a:r>
              <a:rPr lang="en-US" sz="1700" spc="10" dirty="0">
                <a:solidFill>
                  <a:schemeClr val="tx2"/>
                </a:solidFill>
              </a:rPr>
              <a:t> </a:t>
            </a:r>
            <a:r>
              <a:rPr lang="en-US" sz="1700" spc="-10" dirty="0" err="1">
                <a:solidFill>
                  <a:schemeClr val="tx2"/>
                </a:solidFill>
              </a:rPr>
              <a:t>código</a:t>
            </a:r>
            <a:endParaRPr lang="en-US" sz="1700" dirty="0">
              <a:solidFill>
                <a:schemeClr val="tx2"/>
              </a:solidFill>
            </a:endParaRPr>
          </a:p>
          <a:p>
            <a:pPr marL="44450" indent="-228600">
              <a:lnSpc>
                <a:spcPct val="90000"/>
              </a:lnSpc>
              <a:spcBef>
                <a:spcPts val="434"/>
              </a:spcBef>
              <a:buFont typeface="Arial" panose="020B0604020202020204" pitchFamily="34" charset="0"/>
              <a:buChar char="•"/>
            </a:pPr>
            <a:r>
              <a:rPr lang="en-US" sz="1700" b="1" spc="-5" dirty="0">
                <a:solidFill>
                  <a:schemeClr val="tx2"/>
                </a:solidFill>
              </a:rPr>
              <a:t>Open </a:t>
            </a:r>
            <a:r>
              <a:rPr lang="en-US" sz="1700" b="1" spc="-10" dirty="0">
                <a:solidFill>
                  <a:schemeClr val="tx2"/>
                </a:solidFill>
              </a:rPr>
              <a:t>source</a:t>
            </a:r>
            <a:r>
              <a:rPr lang="en-US" sz="1700" spc="-10" dirty="0">
                <a:solidFill>
                  <a:schemeClr val="tx2"/>
                </a:solidFill>
              </a:rPr>
              <a:t>: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dirty="0">
                <a:solidFill>
                  <a:schemeClr val="tx2"/>
                </a:solidFill>
              </a:rPr>
              <a:t>es</a:t>
            </a:r>
            <a:r>
              <a:rPr lang="en-US" sz="1700" spc="-5" dirty="0">
                <a:solidFill>
                  <a:schemeClr val="tx2"/>
                </a:solidFill>
              </a:rPr>
              <a:t> </a:t>
            </a:r>
            <a:r>
              <a:rPr lang="en-US" sz="1700" dirty="0">
                <a:solidFill>
                  <a:schemeClr val="tx2"/>
                </a:solidFill>
              </a:rPr>
              <a:t>un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spc="-5" dirty="0" err="1">
                <a:solidFill>
                  <a:schemeClr val="tx2"/>
                </a:solidFill>
              </a:rPr>
              <a:t>lenguaje</a:t>
            </a:r>
            <a:r>
              <a:rPr lang="en-US" sz="1700" dirty="0">
                <a:solidFill>
                  <a:schemeClr val="tx2"/>
                </a:solidFill>
              </a:rPr>
              <a:t> de </a:t>
            </a:r>
            <a:r>
              <a:rPr lang="en-US" sz="1700" spc="-10" dirty="0" err="1">
                <a:solidFill>
                  <a:schemeClr val="tx2"/>
                </a:solidFill>
              </a:rPr>
              <a:t>programación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spc="-15" dirty="0" err="1">
                <a:solidFill>
                  <a:schemeClr val="tx2"/>
                </a:solidFill>
              </a:rPr>
              <a:t>gratuito</a:t>
            </a:r>
            <a:endParaRPr lang="en-US" sz="1700" dirty="0">
              <a:solidFill>
                <a:schemeClr val="tx2"/>
              </a:solidFill>
            </a:endParaRPr>
          </a:p>
          <a:p>
            <a:pPr marL="44450" indent="-228600">
              <a:lnSpc>
                <a:spcPct val="9000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lang="en-US" sz="1700" b="1" spc="-10" dirty="0" err="1">
                <a:solidFill>
                  <a:schemeClr val="tx2"/>
                </a:solidFill>
              </a:rPr>
              <a:t>Extensas</a:t>
            </a:r>
            <a:r>
              <a:rPr lang="en-US" sz="1700" b="1" dirty="0">
                <a:solidFill>
                  <a:schemeClr val="tx2"/>
                </a:solidFill>
              </a:rPr>
              <a:t> </a:t>
            </a:r>
            <a:r>
              <a:rPr lang="en-US" sz="1700" b="1" spc="-10" dirty="0" err="1">
                <a:solidFill>
                  <a:schemeClr val="tx2"/>
                </a:solidFill>
              </a:rPr>
              <a:t>librerías</a:t>
            </a:r>
            <a:r>
              <a:rPr lang="en-US" sz="1700" spc="-10" dirty="0">
                <a:solidFill>
                  <a:schemeClr val="tx2"/>
                </a:solidFill>
              </a:rPr>
              <a:t>:</a:t>
            </a:r>
            <a:r>
              <a:rPr lang="en-US" sz="1700" spc="10" dirty="0">
                <a:solidFill>
                  <a:schemeClr val="tx2"/>
                </a:solidFill>
              </a:rPr>
              <a:t> </a:t>
            </a:r>
            <a:r>
              <a:rPr lang="en-US" sz="1700" spc="-5" dirty="0" err="1">
                <a:solidFill>
                  <a:schemeClr val="tx2"/>
                </a:solidFill>
              </a:rPr>
              <a:t>incluyen</a:t>
            </a:r>
            <a:r>
              <a:rPr lang="en-US" sz="1700" spc="10" dirty="0">
                <a:solidFill>
                  <a:schemeClr val="tx2"/>
                </a:solidFill>
              </a:rPr>
              <a:t> </a:t>
            </a:r>
            <a:r>
              <a:rPr lang="en-US" sz="1700" spc="-5" dirty="0" err="1">
                <a:solidFill>
                  <a:schemeClr val="tx2"/>
                </a:solidFill>
              </a:rPr>
              <a:t>muchas</a:t>
            </a:r>
            <a:r>
              <a:rPr lang="en-US" sz="1700" dirty="0">
                <a:solidFill>
                  <a:schemeClr val="tx2"/>
                </a:solidFill>
              </a:rPr>
              <a:t> </a:t>
            </a:r>
            <a:r>
              <a:rPr lang="en-US" sz="1700" spc="-5" dirty="0" err="1">
                <a:solidFill>
                  <a:schemeClr val="tx2"/>
                </a:solidFill>
              </a:rPr>
              <a:t>funcionalidades</a:t>
            </a:r>
            <a:endParaRPr lang="en-US" sz="1700" dirty="0">
              <a:solidFill>
                <a:schemeClr val="tx2"/>
              </a:solidFill>
            </a:endParaRPr>
          </a:p>
          <a:p>
            <a:pPr marL="44450" indent="-228600">
              <a:lnSpc>
                <a:spcPct val="90000"/>
              </a:lnSpc>
              <a:spcBef>
                <a:spcPts val="430"/>
              </a:spcBef>
              <a:buFont typeface="Arial" panose="020B0604020202020204" pitchFamily="34" charset="0"/>
              <a:buChar char="•"/>
            </a:pPr>
            <a:r>
              <a:rPr lang="en-US" sz="1700" b="1" spc="-10" dirty="0" err="1">
                <a:solidFill>
                  <a:schemeClr val="tx2"/>
                </a:solidFill>
              </a:rPr>
              <a:t>Incrustable</a:t>
            </a:r>
            <a:r>
              <a:rPr lang="en-US" sz="1700" spc="-10" dirty="0">
                <a:solidFill>
                  <a:schemeClr val="tx2"/>
                </a:solidFill>
              </a:rPr>
              <a:t>: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dirty="0">
                <a:solidFill>
                  <a:schemeClr val="tx2"/>
                </a:solidFill>
              </a:rPr>
              <a:t>es </a:t>
            </a:r>
            <a:r>
              <a:rPr lang="en-US" sz="1700" spc="-5" dirty="0" err="1">
                <a:solidFill>
                  <a:schemeClr val="tx2"/>
                </a:solidFill>
              </a:rPr>
              <a:t>posible</a:t>
            </a:r>
            <a:r>
              <a:rPr lang="en-US" sz="1700" dirty="0">
                <a:solidFill>
                  <a:schemeClr val="tx2"/>
                </a:solidFill>
              </a:rPr>
              <a:t> </a:t>
            </a:r>
            <a:r>
              <a:rPr lang="en-US" sz="1700" spc="-5" dirty="0" err="1">
                <a:solidFill>
                  <a:schemeClr val="tx2"/>
                </a:solidFill>
              </a:rPr>
              <a:t>añadir</a:t>
            </a:r>
            <a:r>
              <a:rPr lang="en-US" sz="1700" dirty="0">
                <a:solidFill>
                  <a:schemeClr val="tx2"/>
                </a:solidFill>
              </a:rPr>
              <a:t> </a:t>
            </a:r>
            <a:r>
              <a:rPr lang="en-US" sz="1700" spc="-10" dirty="0" err="1">
                <a:solidFill>
                  <a:schemeClr val="tx2"/>
                </a:solidFill>
              </a:rPr>
              <a:t>programas</a:t>
            </a:r>
            <a:r>
              <a:rPr lang="en-US" sz="1700" dirty="0">
                <a:solidFill>
                  <a:schemeClr val="tx2"/>
                </a:solidFill>
              </a:rPr>
              <a:t> Python a </a:t>
            </a:r>
            <a:r>
              <a:rPr lang="en-US" sz="1700" spc="-10" dirty="0" err="1">
                <a:solidFill>
                  <a:schemeClr val="tx2"/>
                </a:solidFill>
              </a:rPr>
              <a:t>programas</a:t>
            </a:r>
            <a:r>
              <a:rPr lang="en-US" sz="1700" spc="-5" dirty="0">
                <a:solidFill>
                  <a:schemeClr val="tx2"/>
                </a:solidFill>
              </a:rPr>
              <a:t> </a:t>
            </a:r>
            <a:r>
              <a:rPr lang="en-US" sz="1700" dirty="0" err="1">
                <a:solidFill>
                  <a:schemeClr val="tx2"/>
                </a:solidFill>
              </a:rPr>
              <a:t>en</a:t>
            </a:r>
            <a:r>
              <a:rPr lang="en-US" sz="1700" spc="5" dirty="0">
                <a:solidFill>
                  <a:schemeClr val="tx2"/>
                </a:solidFill>
              </a:rPr>
              <a:t> </a:t>
            </a:r>
            <a:r>
              <a:rPr lang="en-US" sz="1700" dirty="0">
                <a:solidFill>
                  <a:schemeClr val="tx2"/>
                </a:solidFill>
              </a:rPr>
              <a:t>C y C++.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/>
            <a:r>
              <a:rPr lang="en-US" sz="3600" kern="1200" spc="-17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</a:t>
            </a: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600" kern="1200" spc="-4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3600" kern="1200" spc="-3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36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36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j</a:t>
            </a:r>
            <a:r>
              <a:rPr lang="en-US" sz="36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1179226" y="2890979"/>
            <a:ext cx="9833548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700" marR="12319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1" spc="-10" dirty="0">
                <a:solidFill>
                  <a:schemeClr val="tx2"/>
                </a:solidFill>
              </a:rPr>
              <a:t>Legible</a:t>
            </a:r>
            <a:r>
              <a:rPr lang="en-US" spc="-10" dirty="0">
                <a:solidFill>
                  <a:schemeClr val="tx2"/>
                </a:solidFill>
              </a:rPr>
              <a:t>: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15" dirty="0" err="1">
                <a:solidFill>
                  <a:schemeClr val="tx2"/>
                </a:solidFill>
              </a:rPr>
              <a:t>sintaxis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intuitiva</a:t>
            </a:r>
            <a:r>
              <a:rPr lang="en-US" dirty="0">
                <a:solidFill>
                  <a:schemeClr val="tx2"/>
                </a:solidFill>
              </a:rPr>
              <a:t> y </a:t>
            </a:r>
            <a:r>
              <a:rPr lang="en-US" spc="-10" dirty="0" err="1">
                <a:solidFill>
                  <a:schemeClr val="tx2"/>
                </a:solidFill>
              </a:rPr>
              <a:t>estricta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</a:p>
          <a:p>
            <a:pPr marL="12700" marR="12319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1" spc="-10" dirty="0" err="1">
                <a:solidFill>
                  <a:schemeClr val="tx2"/>
                </a:solidFill>
              </a:rPr>
              <a:t>Productivo</a:t>
            </a:r>
            <a:r>
              <a:rPr lang="en-US" spc="-10" dirty="0">
                <a:solidFill>
                  <a:schemeClr val="tx2"/>
                </a:solidFill>
              </a:rPr>
              <a:t>: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ahorra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mucho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código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</a:p>
          <a:p>
            <a:pPr marL="12700" marR="12319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1" spc="-10" dirty="0">
                <a:solidFill>
                  <a:schemeClr val="tx2"/>
                </a:solidFill>
              </a:rPr>
              <a:t>Portable</a:t>
            </a:r>
            <a:r>
              <a:rPr lang="en-US" spc="-10" dirty="0">
                <a:solidFill>
                  <a:schemeClr val="tx2"/>
                </a:solidFill>
              </a:rPr>
              <a:t>: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15" dirty="0">
                <a:solidFill>
                  <a:schemeClr val="tx2"/>
                </a:solidFill>
              </a:rPr>
              <a:t>para </a:t>
            </a:r>
            <a:r>
              <a:rPr lang="en-US" spc="-10" dirty="0" err="1">
                <a:solidFill>
                  <a:schemeClr val="tx2"/>
                </a:solidFill>
              </a:rPr>
              <a:t>todo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sistema</a:t>
            </a:r>
            <a:r>
              <a:rPr lang="en-US" spc="-1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operativo</a:t>
            </a:r>
            <a:endParaRPr lang="en-US" dirty="0">
              <a:solidFill>
                <a:schemeClr val="tx2"/>
              </a:solidFill>
            </a:endParaRPr>
          </a:p>
          <a:p>
            <a:pPr marL="12700" indent="-228600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</a:pPr>
            <a:r>
              <a:rPr lang="en-US" b="1" spc="-15" dirty="0" err="1">
                <a:solidFill>
                  <a:schemeClr val="tx2"/>
                </a:solidFill>
              </a:rPr>
              <a:t>Recargado</a:t>
            </a:r>
            <a:r>
              <a:rPr lang="en-US" spc="-15" dirty="0">
                <a:solidFill>
                  <a:schemeClr val="tx2"/>
                </a:solidFill>
              </a:rPr>
              <a:t>: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viene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con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muchas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librerías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por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15" dirty="0" err="1">
                <a:solidFill>
                  <a:schemeClr val="tx2"/>
                </a:solidFill>
              </a:rPr>
              <a:t>defecto</a:t>
            </a:r>
            <a:r>
              <a:rPr lang="en-US" spc="-15" dirty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/>
            <a:r>
              <a:rPr lang="en-US" sz="36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Principales</a:t>
            </a: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entornos</a:t>
            </a: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</a:t>
            </a:r>
            <a:r>
              <a:rPr lang="en-US" sz="36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desarrollo</a:t>
            </a:r>
            <a:endParaRPr lang="en-US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1179226" y="2890979"/>
            <a:ext cx="9833548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780" indent="-228600">
              <a:lnSpc>
                <a:spcPct val="90000"/>
              </a:lnSpc>
              <a:spcBef>
                <a:spcPts val="565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solidFill>
                  <a:schemeClr val="tx2"/>
                </a:solidFill>
              </a:rPr>
              <a:t>Son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muchos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los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entornos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que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podemos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utilizar</a:t>
            </a:r>
            <a:r>
              <a:rPr lang="en-US" spc="-10" dirty="0">
                <a:solidFill>
                  <a:schemeClr val="tx2"/>
                </a:solidFill>
              </a:rPr>
              <a:t>:</a:t>
            </a:r>
            <a:endParaRPr lang="en-US" dirty="0">
              <a:solidFill>
                <a:schemeClr val="tx2"/>
              </a:solidFill>
            </a:endParaRPr>
          </a:p>
          <a:p>
            <a:pPr marL="55880">
              <a:lnSpc>
                <a:spcPct val="90000"/>
              </a:lnSpc>
              <a:spcBef>
                <a:spcPts val="625"/>
              </a:spcBef>
              <a:buClr>
                <a:srgbClr val="8BB425"/>
              </a:buClr>
              <a:buSzPct val="143750"/>
              <a:tabLst>
                <a:tab pos="285115" algn="l"/>
              </a:tabLst>
            </a:pPr>
            <a:r>
              <a:rPr lang="en-US" spc="-5" dirty="0">
                <a:solidFill>
                  <a:schemeClr val="tx2"/>
                </a:solidFill>
              </a:rPr>
              <a:t>IDLE</a:t>
            </a:r>
            <a:endParaRPr lang="en-US" dirty="0">
              <a:solidFill>
                <a:schemeClr val="tx2"/>
              </a:solidFill>
            </a:endParaRPr>
          </a:p>
          <a:p>
            <a:pPr marL="55880">
              <a:lnSpc>
                <a:spcPct val="90000"/>
              </a:lnSpc>
              <a:spcBef>
                <a:spcPts val="335"/>
              </a:spcBef>
              <a:buClr>
                <a:srgbClr val="8BB425"/>
              </a:buClr>
              <a:buSzPct val="143750"/>
              <a:tabLst>
                <a:tab pos="285115" algn="l"/>
              </a:tabLst>
            </a:pPr>
            <a:r>
              <a:rPr lang="en-US" spc="-5" dirty="0">
                <a:solidFill>
                  <a:schemeClr val="tx2"/>
                </a:solidFill>
              </a:rPr>
              <a:t>Visual</a:t>
            </a:r>
            <a:r>
              <a:rPr lang="en-US" spc="-25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Studio</a:t>
            </a:r>
            <a:r>
              <a:rPr lang="en-US" spc="-20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Code</a:t>
            </a:r>
            <a:endParaRPr lang="en-US" dirty="0">
              <a:solidFill>
                <a:schemeClr val="tx2"/>
              </a:solidFill>
            </a:endParaRPr>
          </a:p>
          <a:p>
            <a:pPr marL="55880">
              <a:lnSpc>
                <a:spcPct val="90000"/>
              </a:lnSpc>
              <a:spcBef>
                <a:spcPts val="409"/>
              </a:spcBef>
              <a:buClr>
                <a:srgbClr val="8BB425"/>
              </a:buClr>
              <a:buSzPct val="143750"/>
              <a:tabLst>
                <a:tab pos="285115" algn="l"/>
              </a:tabLst>
            </a:pPr>
            <a:r>
              <a:rPr lang="en-US" spc="-10" dirty="0">
                <a:solidFill>
                  <a:schemeClr val="tx2"/>
                </a:solidFill>
              </a:rPr>
              <a:t>Jupiter</a:t>
            </a:r>
            <a:endParaRPr lang="en-US" dirty="0">
              <a:solidFill>
                <a:schemeClr val="tx2"/>
              </a:solidFill>
            </a:endParaRPr>
          </a:p>
          <a:p>
            <a:pPr marL="55880">
              <a:lnSpc>
                <a:spcPct val="90000"/>
              </a:lnSpc>
              <a:spcBef>
                <a:spcPts val="430"/>
              </a:spcBef>
              <a:buClr>
                <a:srgbClr val="8BB425"/>
              </a:buClr>
              <a:buSzPct val="143750"/>
              <a:tabLst>
                <a:tab pos="285115" algn="l"/>
              </a:tabLst>
            </a:pPr>
            <a:r>
              <a:rPr lang="en-US" spc="-5" dirty="0">
                <a:solidFill>
                  <a:schemeClr val="tx2"/>
                </a:solidFill>
              </a:rPr>
              <a:t>Anaconda</a:t>
            </a:r>
            <a:endParaRPr lang="en-US" dirty="0">
              <a:solidFill>
                <a:schemeClr val="tx2"/>
              </a:solidFill>
            </a:endParaRPr>
          </a:p>
          <a:p>
            <a:pPr marL="55880">
              <a:lnSpc>
                <a:spcPct val="90000"/>
              </a:lnSpc>
              <a:spcBef>
                <a:spcPts val="315"/>
              </a:spcBef>
              <a:buClr>
                <a:srgbClr val="8BB425"/>
              </a:buClr>
              <a:buSzPct val="143750"/>
              <a:tabLst>
                <a:tab pos="285115" algn="l"/>
              </a:tabLst>
            </a:pPr>
            <a:r>
              <a:rPr lang="en-US" spc="-10" dirty="0">
                <a:solidFill>
                  <a:schemeClr val="tx2"/>
                </a:solidFill>
              </a:rPr>
              <a:t>Spyder</a:t>
            </a:r>
            <a:endParaRPr lang="en-US" dirty="0">
              <a:solidFill>
                <a:schemeClr val="tx2"/>
              </a:solidFill>
            </a:endParaRPr>
          </a:p>
          <a:p>
            <a:pPr marL="55880">
              <a:lnSpc>
                <a:spcPct val="90000"/>
              </a:lnSpc>
              <a:spcBef>
                <a:spcPts val="405"/>
              </a:spcBef>
              <a:buClr>
                <a:srgbClr val="8BB425"/>
              </a:buClr>
              <a:buSzPct val="143750"/>
              <a:tabLst>
                <a:tab pos="285115" algn="l"/>
              </a:tabLst>
            </a:pPr>
            <a:r>
              <a:rPr lang="en-US" spc="-5" dirty="0">
                <a:solidFill>
                  <a:schemeClr val="tx2"/>
                </a:solidFill>
              </a:rPr>
              <a:t>PyCharm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/>
            <a:r>
              <a:rPr lang="en-US" sz="52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Elementos</a:t>
            </a:r>
            <a:r>
              <a:rPr lang="en-US" sz="5200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sintácticos</a:t>
            </a:r>
            <a:r>
              <a:rPr lang="en-US" sz="5200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del</a:t>
            </a:r>
            <a:r>
              <a:rPr lang="en-US" sz="5200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lenguaje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50412" y="2979336"/>
            <a:ext cx="5709721" cy="24308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40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Declaración</a:t>
            </a:r>
            <a:r>
              <a:rPr lang="en-US" sz="4000" kern="1200" spc="-4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</a:t>
            </a:r>
            <a:r>
              <a:rPr lang="en-US" sz="4000" kern="1200" spc="-3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variables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90574" y="801866"/>
            <a:ext cx="5306084" cy="523063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indent="-228600">
              <a:lnSpc>
                <a:spcPct val="900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Las </a:t>
            </a:r>
            <a:r>
              <a:rPr lang="en-US" spc="-5" dirty="0">
                <a:solidFill>
                  <a:schemeClr val="tx2"/>
                </a:solidFill>
              </a:rPr>
              <a:t>variables,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a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diferencia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de</a:t>
            </a:r>
            <a:r>
              <a:rPr lang="en-US" spc="1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los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demás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lenguajes</a:t>
            </a:r>
            <a:r>
              <a:rPr lang="en-US" dirty="0">
                <a:solidFill>
                  <a:schemeClr val="tx2"/>
                </a:solidFill>
              </a:rPr>
              <a:t> de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programación</a:t>
            </a:r>
            <a:r>
              <a:rPr lang="en-US" spc="-10" dirty="0">
                <a:solidFill>
                  <a:schemeClr val="tx2"/>
                </a:solidFill>
              </a:rPr>
              <a:t>,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no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debes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390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definirlas</a:t>
            </a:r>
            <a:r>
              <a:rPr lang="en-US" spc="-5" dirty="0">
                <a:solidFill>
                  <a:schemeClr val="tx2"/>
                </a:solidFill>
              </a:rPr>
              <a:t>,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ni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tampoco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su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tipo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de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20" dirty="0" err="1">
                <a:solidFill>
                  <a:schemeClr val="tx2"/>
                </a:solidFill>
              </a:rPr>
              <a:t>dato</a:t>
            </a:r>
            <a:r>
              <a:rPr lang="en-US" spc="-20" dirty="0">
                <a:solidFill>
                  <a:schemeClr val="tx2"/>
                </a:solidFill>
              </a:rPr>
              <a:t>,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15" dirty="0" err="1">
                <a:solidFill>
                  <a:schemeClr val="tx2"/>
                </a:solidFill>
              </a:rPr>
              <a:t>ya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que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al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momento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de</a:t>
            </a:r>
            <a:r>
              <a:rPr lang="en-US" spc="1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iterarlas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se 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identificará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su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tipo</a:t>
            </a:r>
            <a:r>
              <a:rPr lang="en-US" spc="-5" dirty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  <a:p>
            <a:pPr marL="44450" indent="-228600">
              <a:lnSpc>
                <a:spcPct val="90000"/>
              </a:lnSpc>
              <a:spcBef>
                <a:spcPts val="434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Debe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comenzar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por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15" dirty="0" err="1">
                <a:solidFill>
                  <a:schemeClr val="tx2"/>
                </a:solidFill>
              </a:rPr>
              <a:t>letra</a:t>
            </a:r>
            <a:r>
              <a:rPr lang="en-US" dirty="0">
                <a:solidFill>
                  <a:schemeClr val="tx2"/>
                </a:solidFill>
              </a:rPr>
              <a:t> o _</a:t>
            </a:r>
          </a:p>
          <a:p>
            <a:pPr marL="44450" marR="2124075" indent="-228600">
              <a:lnSpc>
                <a:spcPct val="90000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solidFill>
                  <a:schemeClr val="tx2"/>
                </a:solidFill>
              </a:rPr>
              <a:t>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case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sensitive,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diferencia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mayúsculas</a:t>
            </a:r>
            <a:r>
              <a:rPr lang="en-US" dirty="0">
                <a:solidFill>
                  <a:schemeClr val="tx2"/>
                </a:solidFill>
              </a:rPr>
              <a:t> de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minúsculas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390" dirty="0">
                <a:solidFill>
                  <a:schemeClr val="tx2"/>
                </a:solidFill>
              </a:rPr>
              <a:t> </a:t>
            </a:r>
            <a:r>
              <a:rPr lang="en-US" spc="-25" dirty="0">
                <a:solidFill>
                  <a:schemeClr val="tx2"/>
                </a:solidFill>
              </a:rPr>
              <a:t>Para</a:t>
            </a:r>
            <a:r>
              <a:rPr lang="en-US" dirty="0">
                <a:solidFill>
                  <a:schemeClr val="tx2"/>
                </a:solidFill>
              </a:rPr>
              <a:t> saber </a:t>
            </a:r>
            <a:r>
              <a:rPr lang="en-US" dirty="0" err="1">
                <a:solidFill>
                  <a:schemeClr val="tx2"/>
                </a:solidFill>
              </a:rPr>
              <a:t>el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tipo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de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15" dirty="0" err="1">
                <a:solidFill>
                  <a:schemeClr val="tx2"/>
                </a:solidFill>
              </a:rPr>
              <a:t>dato</a:t>
            </a:r>
            <a:r>
              <a:rPr lang="en-US" spc="-5" dirty="0">
                <a:solidFill>
                  <a:schemeClr val="tx2"/>
                </a:solidFill>
              </a:rPr>
              <a:t> type(variable)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BE9C7DB-2140-E20F-3C91-2E1AD52F8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CLOUD COMPUTING</a:t>
            </a:r>
          </a:p>
        </p:txBody>
      </p:sp>
      <p:pic>
        <p:nvPicPr>
          <p:cNvPr id="5" name="Marcador de contenido 4" descr="Gráfico de barras&#10;&#10;Descripción generada automáticamente">
            <a:extLst>
              <a:ext uri="{FF2B5EF4-FFF2-40B4-BE49-F238E27FC236}">
                <a16:creationId xmlns:a16="http://schemas.microsoft.com/office/drawing/2014/main" id="{0E8C3C73-8003-BF82-C137-90F10D5A1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341" y="1935304"/>
            <a:ext cx="5029200" cy="2979628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038722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3121701"/>
            <a:ext cx="3658053" cy="17865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/>
            <a:r>
              <a:rPr lang="en-US" sz="40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4000" kern="1200" spc="-4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</a:t>
            </a:r>
            <a:r>
              <a:rPr lang="en-US" sz="4000" kern="1200" spc="-3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9341" y="1884925"/>
            <a:ext cx="5029200" cy="3080385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9576" y="1261423"/>
            <a:ext cx="9829800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/>
            <a:r>
              <a:rPr lang="en-US" sz="3600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Conversiones entre</a:t>
            </a:r>
            <a:r>
              <a:rPr lang="en-US" sz="36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600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 </a:t>
            </a:r>
            <a:r>
              <a:rPr lang="en-US" sz="3600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datos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04672" y="2827419"/>
            <a:ext cx="5126896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445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1" spc="-10">
                <a:solidFill>
                  <a:schemeClr val="tx2"/>
                </a:solidFill>
              </a:rPr>
              <a:t>Números</a:t>
            </a:r>
            <a:r>
              <a:rPr lang="en-US" b="1" spc="-35">
                <a:solidFill>
                  <a:schemeClr val="tx2"/>
                </a:solidFill>
              </a:rPr>
              <a:t> </a:t>
            </a:r>
            <a:r>
              <a:rPr lang="en-US" b="1" spc="-15">
                <a:solidFill>
                  <a:schemeClr val="tx2"/>
                </a:solidFill>
              </a:rPr>
              <a:t>enteros</a:t>
            </a:r>
            <a:endParaRPr lang="en-US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  <a:p>
            <a:pPr marL="12700" marR="508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pc="-45">
                <a:solidFill>
                  <a:schemeClr val="tx2"/>
                </a:solidFill>
              </a:rPr>
              <a:t>Toda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entrada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de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usuario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se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15">
                <a:solidFill>
                  <a:schemeClr val="tx2"/>
                </a:solidFill>
              </a:rPr>
              <a:t>interpreta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como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una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cadena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de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20">
                <a:solidFill>
                  <a:schemeClr val="tx2"/>
                </a:solidFill>
              </a:rPr>
              <a:t>texto,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para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poder </a:t>
            </a:r>
            <a:r>
              <a:rPr lang="en-US" spc="-390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transformarlo</a:t>
            </a:r>
            <a:r>
              <a:rPr lang="en-US">
                <a:solidFill>
                  <a:schemeClr val="tx2"/>
                </a:solidFill>
              </a:rPr>
              <a:t> en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un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15">
                <a:solidFill>
                  <a:schemeClr val="tx2"/>
                </a:solidFill>
              </a:rPr>
              <a:t>numero,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se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utiliza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la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instrucción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int.</a:t>
            </a: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9378" y="4099002"/>
            <a:ext cx="4954693" cy="69475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D466F8-64FB-4944-BC45-C2ED33C75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29D23-8396-4D91-BFAA-40924F31D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17B19D-7906-41CF-A544-B1E81CE6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21" y="69891"/>
            <a:ext cx="5409178" cy="6482325"/>
            <a:chOff x="-19221" y="69891"/>
            <a:chExt cx="5409178" cy="648232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B974EF1-A734-4E6A-8BF5-794FDA951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31851"/>
              <a:ext cx="5380971" cy="6158554"/>
            </a:xfrm>
            <a:custGeom>
              <a:avLst/>
              <a:gdLst>
                <a:gd name="connsiteX0" fmla="*/ 2369925 w 5380971"/>
                <a:gd name="connsiteY0" fmla="*/ 1452 h 6158554"/>
                <a:gd name="connsiteX1" fmla="*/ 2674292 w 5380971"/>
                <a:gd name="connsiteY1" fmla="*/ 5969 h 6158554"/>
                <a:gd name="connsiteX2" fmla="*/ 3277239 w 5380971"/>
                <a:gd name="connsiteY2" fmla="*/ 99590 h 6158554"/>
                <a:gd name="connsiteX3" fmla="*/ 3850935 w 5380971"/>
                <a:gd name="connsiteY3" fmla="*/ 316872 h 6158554"/>
                <a:gd name="connsiteX4" fmla="*/ 4359245 w 5380971"/>
                <a:gd name="connsiteY4" fmla="*/ 662333 h 6158554"/>
                <a:gd name="connsiteX5" fmla="*/ 4765689 w 5380971"/>
                <a:gd name="connsiteY5" fmla="*/ 1120048 h 6158554"/>
                <a:gd name="connsiteX6" fmla="*/ 4809507 w 5380971"/>
                <a:gd name="connsiteY6" fmla="*/ 1182613 h 6158554"/>
                <a:gd name="connsiteX7" fmla="*/ 4851517 w 5380971"/>
                <a:gd name="connsiteY7" fmla="*/ 1246306 h 6158554"/>
                <a:gd name="connsiteX8" fmla="*/ 4892286 w 5380971"/>
                <a:gd name="connsiteY8" fmla="*/ 1310678 h 6158554"/>
                <a:gd name="connsiteX9" fmla="*/ 4931587 w 5380971"/>
                <a:gd name="connsiteY9" fmla="*/ 1375953 h 6158554"/>
                <a:gd name="connsiteX10" fmla="*/ 5075124 w 5380971"/>
                <a:gd name="connsiteY10" fmla="*/ 1644507 h 6158554"/>
                <a:gd name="connsiteX11" fmla="*/ 5271626 w 5380971"/>
                <a:gd name="connsiteY11" fmla="*/ 2218203 h 6158554"/>
                <a:gd name="connsiteX12" fmla="*/ 5317703 w 5380971"/>
                <a:gd name="connsiteY12" fmla="*/ 2516684 h 6158554"/>
                <a:gd name="connsiteX13" fmla="*/ 5347630 w 5380971"/>
                <a:gd name="connsiteY13" fmla="*/ 2815391 h 6158554"/>
                <a:gd name="connsiteX14" fmla="*/ 5371458 w 5380971"/>
                <a:gd name="connsiteY14" fmla="*/ 3114097 h 6158554"/>
                <a:gd name="connsiteX15" fmla="*/ 5376315 w 5380971"/>
                <a:gd name="connsiteY15" fmla="*/ 3188971 h 6158554"/>
                <a:gd name="connsiteX16" fmla="*/ 5378461 w 5380971"/>
                <a:gd name="connsiteY16" fmla="*/ 3227481 h 6158554"/>
                <a:gd name="connsiteX17" fmla="*/ 5380041 w 5380971"/>
                <a:gd name="connsiteY17" fmla="*/ 3266669 h 6158554"/>
                <a:gd name="connsiteX18" fmla="*/ 5377896 w 5380971"/>
                <a:gd name="connsiteY18" fmla="*/ 3424548 h 6158554"/>
                <a:gd name="connsiteX19" fmla="*/ 5217080 w 5380971"/>
                <a:gd name="connsiteY19" fmla="*/ 4044661 h 6158554"/>
                <a:gd name="connsiteX20" fmla="*/ 4859649 w 5380971"/>
                <a:gd name="connsiteY20" fmla="*/ 4571265 h 6158554"/>
                <a:gd name="connsiteX21" fmla="*/ 4641802 w 5380971"/>
                <a:gd name="connsiteY21" fmla="*/ 4790806 h 6158554"/>
                <a:gd name="connsiteX22" fmla="*/ 4414695 w 5380971"/>
                <a:gd name="connsiteY22" fmla="*/ 4990358 h 6158554"/>
                <a:gd name="connsiteX23" fmla="*/ 3953365 w 5380971"/>
                <a:gd name="connsiteY23" fmla="*/ 5349935 h 6158554"/>
                <a:gd name="connsiteX24" fmla="*/ 3837271 w 5380971"/>
                <a:gd name="connsiteY24" fmla="*/ 5437683 h 6158554"/>
                <a:gd name="connsiteX25" fmla="*/ 3718014 w 5380971"/>
                <a:gd name="connsiteY25" fmla="*/ 5525996 h 6158554"/>
                <a:gd name="connsiteX26" fmla="*/ 3595821 w 5380971"/>
                <a:gd name="connsiteY26" fmla="*/ 5613180 h 6158554"/>
                <a:gd name="connsiteX27" fmla="*/ 3469788 w 5380971"/>
                <a:gd name="connsiteY27" fmla="*/ 5697880 h 6158554"/>
                <a:gd name="connsiteX28" fmla="*/ 3205188 w 5380971"/>
                <a:gd name="connsiteY28" fmla="*/ 5856889 h 6158554"/>
                <a:gd name="connsiteX29" fmla="*/ 2920598 w 5380971"/>
                <a:gd name="connsiteY29" fmla="*/ 5992069 h 6158554"/>
                <a:gd name="connsiteX30" fmla="*/ 2301276 w 5380971"/>
                <a:gd name="connsiteY30" fmla="*/ 6147577 h 6158554"/>
                <a:gd name="connsiteX31" fmla="*/ 2141815 w 5380971"/>
                <a:gd name="connsiteY31" fmla="*/ 6157628 h 6158554"/>
                <a:gd name="connsiteX32" fmla="*/ 2101950 w 5380971"/>
                <a:gd name="connsiteY32" fmla="*/ 6158531 h 6158554"/>
                <a:gd name="connsiteX33" fmla="*/ 2062198 w 5380971"/>
                <a:gd name="connsiteY33" fmla="*/ 6158306 h 6158554"/>
                <a:gd name="connsiteX34" fmla="*/ 2022558 w 5380971"/>
                <a:gd name="connsiteY34" fmla="*/ 6157853 h 6158554"/>
                <a:gd name="connsiteX35" fmla="*/ 1984048 w 5380971"/>
                <a:gd name="connsiteY35" fmla="*/ 6156385 h 6158554"/>
                <a:gd name="connsiteX36" fmla="*/ 1676420 w 5380971"/>
                <a:gd name="connsiteY36" fmla="*/ 6131879 h 6158554"/>
                <a:gd name="connsiteX37" fmla="*/ 1370712 w 5380971"/>
                <a:gd name="connsiteY37" fmla="*/ 6077898 h 6158554"/>
                <a:gd name="connsiteX38" fmla="*/ 1070425 w 5380971"/>
                <a:gd name="connsiteY38" fmla="*/ 5993311 h 6158554"/>
                <a:gd name="connsiteX39" fmla="*/ 495598 w 5380971"/>
                <a:gd name="connsiteY39" fmla="*/ 5738987 h 6158554"/>
                <a:gd name="connsiteX40" fmla="*/ 11118 w 5380971"/>
                <a:gd name="connsiteY40" fmla="*/ 5343046 h 6158554"/>
                <a:gd name="connsiteX41" fmla="*/ 0 w 5380971"/>
                <a:gd name="connsiteY41" fmla="*/ 5330343 h 6158554"/>
                <a:gd name="connsiteX42" fmla="*/ 0 w 5380971"/>
                <a:gd name="connsiteY42" fmla="*/ 4710800 h 6158554"/>
                <a:gd name="connsiteX43" fmla="*/ 122158 w 5380971"/>
                <a:gd name="connsiteY43" fmla="*/ 4852227 h 6158554"/>
                <a:gd name="connsiteX44" fmla="*/ 313438 w 5380971"/>
                <a:gd name="connsiteY44" fmla="*/ 5049308 h 6158554"/>
                <a:gd name="connsiteX45" fmla="*/ 512086 w 5380971"/>
                <a:gd name="connsiteY45" fmla="*/ 5232936 h 6158554"/>
                <a:gd name="connsiteX46" fmla="*/ 720108 w 5380971"/>
                <a:gd name="connsiteY46" fmla="*/ 5402222 h 6158554"/>
                <a:gd name="connsiteX47" fmla="*/ 1184825 w 5380971"/>
                <a:gd name="connsiteY47" fmla="*/ 5669985 h 6158554"/>
                <a:gd name="connsiteX48" fmla="*/ 1444796 w 5380971"/>
                <a:gd name="connsiteY48" fmla="*/ 5745650 h 6158554"/>
                <a:gd name="connsiteX49" fmla="*/ 1511426 w 5380971"/>
                <a:gd name="connsiteY49" fmla="*/ 5758976 h 6158554"/>
                <a:gd name="connsiteX50" fmla="*/ 1578621 w 5380971"/>
                <a:gd name="connsiteY50" fmla="*/ 5770157 h 6158554"/>
                <a:gd name="connsiteX51" fmla="*/ 1714253 w 5380971"/>
                <a:gd name="connsiteY51" fmla="*/ 5786193 h 6158554"/>
                <a:gd name="connsiteX52" fmla="*/ 1782464 w 5380971"/>
                <a:gd name="connsiteY52" fmla="*/ 5791387 h 6158554"/>
                <a:gd name="connsiteX53" fmla="*/ 1850901 w 5380971"/>
                <a:gd name="connsiteY53" fmla="*/ 5795001 h 6158554"/>
                <a:gd name="connsiteX54" fmla="*/ 1919564 w 5380971"/>
                <a:gd name="connsiteY54" fmla="*/ 5796583 h 6158554"/>
                <a:gd name="connsiteX55" fmla="*/ 1988340 w 5380971"/>
                <a:gd name="connsiteY55" fmla="*/ 5796244 h 6158554"/>
                <a:gd name="connsiteX56" fmla="*/ 2022784 w 5380971"/>
                <a:gd name="connsiteY56" fmla="*/ 5795905 h 6158554"/>
                <a:gd name="connsiteX57" fmla="*/ 2055986 w 5380971"/>
                <a:gd name="connsiteY57" fmla="*/ 5794437 h 6158554"/>
                <a:gd name="connsiteX58" fmla="*/ 2089076 w 5380971"/>
                <a:gd name="connsiteY58" fmla="*/ 5792743 h 6158554"/>
                <a:gd name="connsiteX59" fmla="*/ 2122052 w 5380971"/>
                <a:gd name="connsiteY59" fmla="*/ 5790032 h 6158554"/>
                <a:gd name="connsiteX60" fmla="*/ 2252828 w 5380971"/>
                <a:gd name="connsiteY60" fmla="*/ 5773883 h 6158554"/>
                <a:gd name="connsiteX61" fmla="*/ 2750973 w 5380971"/>
                <a:gd name="connsiteY61" fmla="*/ 5610357 h 6158554"/>
                <a:gd name="connsiteX62" fmla="*/ 3211173 w 5380971"/>
                <a:gd name="connsiteY62" fmla="*/ 5323621 h 6158554"/>
                <a:gd name="connsiteX63" fmla="*/ 3322750 w 5380971"/>
                <a:gd name="connsiteY63" fmla="*/ 5239374 h 6158554"/>
                <a:gd name="connsiteX64" fmla="*/ 3434328 w 5380971"/>
                <a:gd name="connsiteY64" fmla="*/ 5152303 h 6158554"/>
                <a:gd name="connsiteX65" fmla="*/ 3660306 w 5380971"/>
                <a:gd name="connsiteY65" fmla="*/ 4971611 h 6158554"/>
                <a:gd name="connsiteX66" fmla="*/ 4124797 w 5380971"/>
                <a:gd name="connsiteY66" fmla="*/ 4621859 h 6158554"/>
                <a:gd name="connsiteX67" fmla="*/ 4557554 w 5380971"/>
                <a:gd name="connsiteY67" fmla="*/ 4274027 h 6158554"/>
                <a:gd name="connsiteX68" fmla="*/ 4903579 w 5380971"/>
                <a:gd name="connsiteY68" fmla="*/ 3875375 h 6158554"/>
                <a:gd name="connsiteX69" fmla="*/ 5021481 w 5380971"/>
                <a:gd name="connsiteY69" fmla="*/ 3643638 h 6158554"/>
                <a:gd name="connsiteX70" fmla="*/ 5093306 w 5380971"/>
                <a:gd name="connsiteY70" fmla="*/ 3390443 h 6158554"/>
                <a:gd name="connsiteX71" fmla="*/ 5113182 w 5380971"/>
                <a:gd name="connsiteY71" fmla="*/ 3257634 h 6158554"/>
                <a:gd name="connsiteX72" fmla="*/ 5116457 w 5380971"/>
                <a:gd name="connsiteY72" fmla="*/ 3223980 h 6158554"/>
                <a:gd name="connsiteX73" fmla="*/ 5118941 w 5380971"/>
                <a:gd name="connsiteY73" fmla="*/ 3189649 h 6158554"/>
                <a:gd name="connsiteX74" fmla="*/ 5122555 w 5380971"/>
                <a:gd name="connsiteY74" fmla="*/ 3118727 h 6158554"/>
                <a:gd name="connsiteX75" fmla="*/ 5116344 w 5380971"/>
                <a:gd name="connsiteY75" fmla="*/ 2835154 h 6158554"/>
                <a:gd name="connsiteX76" fmla="*/ 5076479 w 5380971"/>
                <a:gd name="connsiteY76" fmla="*/ 2555081 h 6158554"/>
                <a:gd name="connsiteX77" fmla="*/ 5008832 w 5380971"/>
                <a:gd name="connsiteY77" fmla="*/ 2281785 h 6158554"/>
                <a:gd name="connsiteX78" fmla="*/ 4834126 w 5380971"/>
                <a:gd name="connsiteY78" fmla="*/ 1751566 h 6158554"/>
                <a:gd name="connsiteX79" fmla="*/ 4715095 w 5380971"/>
                <a:gd name="connsiteY79" fmla="*/ 1499840 h 6158554"/>
                <a:gd name="connsiteX80" fmla="*/ 4680425 w 5380971"/>
                <a:gd name="connsiteY80" fmla="*/ 1439534 h 6158554"/>
                <a:gd name="connsiteX81" fmla="*/ 4643947 w 5380971"/>
                <a:gd name="connsiteY81" fmla="*/ 1380357 h 6158554"/>
                <a:gd name="connsiteX82" fmla="*/ 4605325 w 5380971"/>
                <a:gd name="connsiteY82" fmla="*/ 1322536 h 6158554"/>
                <a:gd name="connsiteX83" fmla="*/ 4565008 w 5380971"/>
                <a:gd name="connsiteY83" fmla="*/ 1265957 h 6158554"/>
                <a:gd name="connsiteX84" fmla="*/ 4183296 w 5380971"/>
                <a:gd name="connsiteY84" fmla="*/ 867644 h 6158554"/>
                <a:gd name="connsiteX85" fmla="*/ 3723774 w 5380971"/>
                <a:gd name="connsiteY85" fmla="*/ 567469 h 6158554"/>
                <a:gd name="connsiteX86" fmla="*/ 3206656 w 5380971"/>
                <a:gd name="connsiteY86" fmla="*/ 378985 h 6158554"/>
                <a:gd name="connsiteX87" fmla="*/ 2657917 w 5380971"/>
                <a:gd name="connsiteY87" fmla="*/ 300836 h 6158554"/>
                <a:gd name="connsiteX88" fmla="*/ 2101837 w 5380971"/>
                <a:gd name="connsiteY88" fmla="*/ 320712 h 6158554"/>
                <a:gd name="connsiteX89" fmla="*/ 1556034 w 5380971"/>
                <a:gd name="connsiteY89" fmla="*/ 435451 h 6158554"/>
                <a:gd name="connsiteX90" fmla="*/ 1033947 w 5380971"/>
                <a:gd name="connsiteY90" fmla="*/ 635116 h 6158554"/>
                <a:gd name="connsiteX91" fmla="*/ 101012 w 5380971"/>
                <a:gd name="connsiteY91" fmla="*/ 1248565 h 6158554"/>
                <a:gd name="connsiteX92" fmla="*/ 0 w 5380971"/>
                <a:gd name="connsiteY92" fmla="*/ 1348112 h 6158554"/>
                <a:gd name="connsiteX93" fmla="*/ 0 w 5380971"/>
                <a:gd name="connsiteY93" fmla="*/ 968874 h 6158554"/>
                <a:gd name="connsiteX94" fmla="*/ 138873 w 5380971"/>
                <a:gd name="connsiteY94" fmla="*/ 845566 h 6158554"/>
                <a:gd name="connsiteX95" fmla="*/ 380746 w 5380971"/>
                <a:gd name="connsiteY95" fmla="*/ 663462 h 6158554"/>
                <a:gd name="connsiteX96" fmla="*/ 904188 w 5380971"/>
                <a:gd name="connsiteY96" fmla="*/ 359222 h 6158554"/>
                <a:gd name="connsiteX97" fmla="*/ 2066151 w 5380971"/>
                <a:gd name="connsiteY97" fmla="*/ 23699 h 6158554"/>
                <a:gd name="connsiteX98" fmla="*/ 2369925 w 5380971"/>
                <a:gd name="connsiteY98" fmla="*/ 1452 h 615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80971" h="6158554">
                  <a:moveTo>
                    <a:pt x="2369925" y="1452"/>
                  </a:moveTo>
                  <a:cubicBezTo>
                    <a:pt x="2471494" y="-1484"/>
                    <a:pt x="2573161" y="40"/>
                    <a:pt x="2674292" y="5969"/>
                  </a:cubicBezTo>
                  <a:cubicBezTo>
                    <a:pt x="2876893" y="18279"/>
                    <a:pt x="3079381" y="48431"/>
                    <a:pt x="3277239" y="99590"/>
                  </a:cubicBezTo>
                  <a:cubicBezTo>
                    <a:pt x="3475096" y="150635"/>
                    <a:pt x="3668324" y="222912"/>
                    <a:pt x="3850935" y="316872"/>
                  </a:cubicBezTo>
                  <a:cubicBezTo>
                    <a:pt x="4033322" y="410832"/>
                    <a:pt x="4205995" y="525684"/>
                    <a:pt x="4359245" y="662333"/>
                  </a:cubicBezTo>
                  <a:cubicBezTo>
                    <a:pt x="4512607" y="798868"/>
                    <a:pt x="4647448" y="954376"/>
                    <a:pt x="4765689" y="1120048"/>
                  </a:cubicBezTo>
                  <a:lnTo>
                    <a:pt x="4809507" y="1182613"/>
                  </a:lnTo>
                  <a:lnTo>
                    <a:pt x="4851517" y="1246306"/>
                  </a:lnTo>
                  <a:cubicBezTo>
                    <a:pt x="4865069" y="1267764"/>
                    <a:pt x="4878960" y="1289108"/>
                    <a:pt x="4892286" y="1310678"/>
                  </a:cubicBezTo>
                  <a:lnTo>
                    <a:pt x="4931587" y="1375953"/>
                  </a:lnTo>
                  <a:cubicBezTo>
                    <a:pt x="4982971" y="1463589"/>
                    <a:pt x="5031419" y="1552918"/>
                    <a:pt x="5075124" y="1644507"/>
                  </a:cubicBezTo>
                  <a:cubicBezTo>
                    <a:pt x="5162759" y="1827683"/>
                    <a:pt x="5230293" y="2020459"/>
                    <a:pt x="5271626" y="2218203"/>
                  </a:cubicBezTo>
                  <a:cubicBezTo>
                    <a:pt x="5292180" y="2317132"/>
                    <a:pt x="5306522" y="2416852"/>
                    <a:pt x="5317703" y="2516684"/>
                  </a:cubicBezTo>
                  <a:cubicBezTo>
                    <a:pt x="5329109" y="2616404"/>
                    <a:pt x="5338256" y="2716010"/>
                    <a:pt x="5347630" y="2815391"/>
                  </a:cubicBezTo>
                  <a:cubicBezTo>
                    <a:pt x="5356552" y="2914884"/>
                    <a:pt x="5364457" y="3014378"/>
                    <a:pt x="5371458" y="3114097"/>
                  </a:cubicBezTo>
                  <a:lnTo>
                    <a:pt x="5376315" y="3188971"/>
                  </a:lnTo>
                  <a:cubicBezTo>
                    <a:pt x="5377218" y="3201281"/>
                    <a:pt x="5377783" y="3214494"/>
                    <a:pt x="5378461" y="3227481"/>
                  </a:cubicBezTo>
                  <a:cubicBezTo>
                    <a:pt x="5379138" y="3240468"/>
                    <a:pt x="5379816" y="3253569"/>
                    <a:pt x="5380041" y="3266669"/>
                  </a:cubicBezTo>
                  <a:cubicBezTo>
                    <a:pt x="5381736" y="3318957"/>
                    <a:pt x="5381171" y="3371696"/>
                    <a:pt x="5377896" y="3424548"/>
                  </a:cubicBezTo>
                  <a:cubicBezTo>
                    <a:pt x="5365699" y="3636071"/>
                    <a:pt x="5308894" y="3849175"/>
                    <a:pt x="5217080" y="4044661"/>
                  </a:cubicBezTo>
                  <a:cubicBezTo>
                    <a:pt x="5125492" y="4240712"/>
                    <a:pt x="4999233" y="4416660"/>
                    <a:pt x="4859649" y="4571265"/>
                  </a:cubicBezTo>
                  <a:cubicBezTo>
                    <a:pt x="4789856" y="4648850"/>
                    <a:pt x="4716563" y="4721578"/>
                    <a:pt x="4641802" y="4790806"/>
                  </a:cubicBezTo>
                  <a:cubicBezTo>
                    <a:pt x="4567040" y="4860033"/>
                    <a:pt x="4491263" y="4926664"/>
                    <a:pt x="4414695" y="4990358"/>
                  </a:cubicBezTo>
                  <a:cubicBezTo>
                    <a:pt x="4261897" y="5118310"/>
                    <a:pt x="4105711" y="5234969"/>
                    <a:pt x="3953365" y="5349935"/>
                  </a:cubicBezTo>
                  <a:lnTo>
                    <a:pt x="3837271" y="5437683"/>
                  </a:lnTo>
                  <a:cubicBezTo>
                    <a:pt x="3797970" y="5467159"/>
                    <a:pt x="3758331" y="5496860"/>
                    <a:pt x="3718014" y="5525996"/>
                  </a:cubicBezTo>
                  <a:cubicBezTo>
                    <a:pt x="3677810" y="5555246"/>
                    <a:pt x="3637154" y="5584382"/>
                    <a:pt x="3595821" y="5613180"/>
                  </a:cubicBezTo>
                  <a:cubicBezTo>
                    <a:pt x="3554375" y="5641752"/>
                    <a:pt x="3512590" y="5670098"/>
                    <a:pt x="3469788" y="5697880"/>
                  </a:cubicBezTo>
                  <a:cubicBezTo>
                    <a:pt x="3384637" y="5753555"/>
                    <a:pt x="3296776" y="5807537"/>
                    <a:pt x="3205188" y="5856889"/>
                  </a:cubicBezTo>
                  <a:cubicBezTo>
                    <a:pt x="3113712" y="5906466"/>
                    <a:pt x="3019075" y="5952542"/>
                    <a:pt x="2920598" y="5992069"/>
                  </a:cubicBezTo>
                  <a:cubicBezTo>
                    <a:pt x="2724547" y="6072251"/>
                    <a:pt x="2513928" y="6126346"/>
                    <a:pt x="2301276" y="6147577"/>
                  </a:cubicBezTo>
                  <a:cubicBezTo>
                    <a:pt x="2248085" y="6152659"/>
                    <a:pt x="2194893" y="6156498"/>
                    <a:pt x="2141815" y="6157628"/>
                  </a:cubicBezTo>
                  <a:lnTo>
                    <a:pt x="2101950" y="6158531"/>
                  </a:lnTo>
                  <a:cubicBezTo>
                    <a:pt x="2088737" y="6158644"/>
                    <a:pt x="2075411" y="6158306"/>
                    <a:pt x="2062198" y="6158306"/>
                  </a:cubicBezTo>
                  <a:lnTo>
                    <a:pt x="2022558" y="6157853"/>
                  </a:lnTo>
                  <a:lnTo>
                    <a:pt x="1984048" y="6156385"/>
                  </a:lnTo>
                  <a:cubicBezTo>
                    <a:pt x="1881506" y="6153111"/>
                    <a:pt x="1778737" y="6144979"/>
                    <a:pt x="1676420" y="6131879"/>
                  </a:cubicBezTo>
                  <a:cubicBezTo>
                    <a:pt x="1573991" y="6119457"/>
                    <a:pt x="1471787" y="6101613"/>
                    <a:pt x="1370712" y="6077898"/>
                  </a:cubicBezTo>
                  <a:cubicBezTo>
                    <a:pt x="1269751" y="6053955"/>
                    <a:pt x="1169579" y="6025610"/>
                    <a:pt x="1070425" y="5993311"/>
                  </a:cubicBezTo>
                  <a:cubicBezTo>
                    <a:pt x="872454" y="5928149"/>
                    <a:pt x="676742" y="5847064"/>
                    <a:pt x="495598" y="5738987"/>
                  </a:cubicBezTo>
                  <a:cubicBezTo>
                    <a:pt x="314342" y="5631136"/>
                    <a:pt x="152509" y="5494375"/>
                    <a:pt x="11118" y="5343046"/>
                  </a:cubicBezTo>
                  <a:lnTo>
                    <a:pt x="0" y="5330343"/>
                  </a:lnTo>
                  <a:lnTo>
                    <a:pt x="0" y="4710800"/>
                  </a:lnTo>
                  <a:lnTo>
                    <a:pt x="122158" y="4852227"/>
                  </a:lnTo>
                  <a:cubicBezTo>
                    <a:pt x="184751" y="4920058"/>
                    <a:pt x="248841" y="4985558"/>
                    <a:pt x="313438" y="5049308"/>
                  </a:cubicBezTo>
                  <a:cubicBezTo>
                    <a:pt x="378374" y="5112776"/>
                    <a:pt x="444440" y="5174099"/>
                    <a:pt x="512086" y="5232936"/>
                  </a:cubicBezTo>
                  <a:cubicBezTo>
                    <a:pt x="579733" y="5291775"/>
                    <a:pt x="648622" y="5348692"/>
                    <a:pt x="720108" y="5402222"/>
                  </a:cubicBezTo>
                  <a:cubicBezTo>
                    <a:pt x="862516" y="5509508"/>
                    <a:pt x="1016104" y="5605388"/>
                    <a:pt x="1184825" y="5669985"/>
                  </a:cubicBezTo>
                  <a:cubicBezTo>
                    <a:pt x="1268960" y="5702284"/>
                    <a:pt x="1356144" y="5727016"/>
                    <a:pt x="1444796" y="5745650"/>
                  </a:cubicBezTo>
                  <a:cubicBezTo>
                    <a:pt x="1467043" y="5750054"/>
                    <a:pt x="1489065" y="5755137"/>
                    <a:pt x="1511426" y="5758976"/>
                  </a:cubicBezTo>
                  <a:lnTo>
                    <a:pt x="1578621" y="5770157"/>
                  </a:lnTo>
                  <a:cubicBezTo>
                    <a:pt x="1623681" y="5776142"/>
                    <a:pt x="1668741" y="5782466"/>
                    <a:pt x="1714253" y="5786193"/>
                  </a:cubicBezTo>
                  <a:cubicBezTo>
                    <a:pt x="1736952" y="5788339"/>
                    <a:pt x="1759652" y="5790371"/>
                    <a:pt x="1782464" y="5791387"/>
                  </a:cubicBezTo>
                  <a:cubicBezTo>
                    <a:pt x="1805276" y="5792517"/>
                    <a:pt x="1827976" y="5794324"/>
                    <a:pt x="1850901" y="5795001"/>
                  </a:cubicBezTo>
                  <a:lnTo>
                    <a:pt x="1919564" y="5796583"/>
                  </a:lnTo>
                  <a:cubicBezTo>
                    <a:pt x="1942376" y="5797147"/>
                    <a:pt x="1965415" y="5796356"/>
                    <a:pt x="1988340" y="5796244"/>
                  </a:cubicBezTo>
                  <a:lnTo>
                    <a:pt x="2022784" y="5795905"/>
                  </a:lnTo>
                  <a:cubicBezTo>
                    <a:pt x="2033965" y="5795567"/>
                    <a:pt x="2044919" y="5794888"/>
                    <a:pt x="2055986" y="5794437"/>
                  </a:cubicBezTo>
                  <a:cubicBezTo>
                    <a:pt x="2067054" y="5793872"/>
                    <a:pt x="2078121" y="5793533"/>
                    <a:pt x="2089076" y="5792743"/>
                  </a:cubicBezTo>
                  <a:lnTo>
                    <a:pt x="2122052" y="5790032"/>
                  </a:lnTo>
                  <a:cubicBezTo>
                    <a:pt x="2165983" y="5786531"/>
                    <a:pt x="2209575" y="5780659"/>
                    <a:pt x="2252828" y="5773883"/>
                  </a:cubicBezTo>
                  <a:cubicBezTo>
                    <a:pt x="2425953" y="5745198"/>
                    <a:pt x="2592416" y="5689071"/>
                    <a:pt x="2750973" y="5610357"/>
                  </a:cubicBezTo>
                  <a:cubicBezTo>
                    <a:pt x="2910095" y="5532546"/>
                    <a:pt x="3061537" y="5432940"/>
                    <a:pt x="3211173" y="5323621"/>
                  </a:cubicBezTo>
                  <a:cubicBezTo>
                    <a:pt x="3248554" y="5296404"/>
                    <a:pt x="3285709" y="5268059"/>
                    <a:pt x="3322750" y="5239374"/>
                  </a:cubicBezTo>
                  <a:cubicBezTo>
                    <a:pt x="3360018" y="5210802"/>
                    <a:pt x="3397173" y="5181778"/>
                    <a:pt x="3434328" y="5152303"/>
                  </a:cubicBezTo>
                  <a:lnTo>
                    <a:pt x="3660306" y="4971611"/>
                  </a:lnTo>
                  <a:cubicBezTo>
                    <a:pt x="3815362" y="4848627"/>
                    <a:pt x="3971886" y="4734114"/>
                    <a:pt x="4124797" y="4621859"/>
                  </a:cubicBezTo>
                  <a:cubicBezTo>
                    <a:pt x="4277594" y="4509604"/>
                    <a:pt x="4424633" y="4396220"/>
                    <a:pt x="4557554" y="4274027"/>
                  </a:cubicBezTo>
                  <a:cubicBezTo>
                    <a:pt x="4690476" y="4152060"/>
                    <a:pt x="4810523" y="4022074"/>
                    <a:pt x="4903579" y="3875375"/>
                  </a:cubicBezTo>
                  <a:cubicBezTo>
                    <a:pt x="4950107" y="3802082"/>
                    <a:pt x="4989860" y="3724836"/>
                    <a:pt x="5021481" y="3643638"/>
                  </a:cubicBezTo>
                  <a:cubicBezTo>
                    <a:pt x="5053328" y="3562552"/>
                    <a:pt x="5076253" y="3477627"/>
                    <a:pt x="5093306" y="3390443"/>
                  </a:cubicBezTo>
                  <a:cubicBezTo>
                    <a:pt x="5101776" y="3346851"/>
                    <a:pt x="5108552" y="3302468"/>
                    <a:pt x="5113182" y="3257634"/>
                  </a:cubicBezTo>
                  <a:cubicBezTo>
                    <a:pt x="5114537" y="3246454"/>
                    <a:pt x="5115441" y="3235161"/>
                    <a:pt x="5116457" y="3223980"/>
                  </a:cubicBezTo>
                  <a:cubicBezTo>
                    <a:pt x="5117360" y="3212687"/>
                    <a:pt x="5118490" y="3201620"/>
                    <a:pt x="5118941" y="3189649"/>
                  </a:cubicBezTo>
                  <a:lnTo>
                    <a:pt x="5122555" y="3118727"/>
                  </a:lnTo>
                  <a:cubicBezTo>
                    <a:pt x="5125830" y="3024090"/>
                    <a:pt x="5123798" y="2929340"/>
                    <a:pt x="5116344" y="2835154"/>
                  </a:cubicBezTo>
                  <a:cubicBezTo>
                    <a:pt x="5109116" y="2740855"/>
                    <a:pt x="5095226" y="2647347"/>
                    <a:pt x="5076479" y="2555081"/>
                  </a:cubicBezTo>
                  <a:cubicBezTo>
                    <a:pt x="5057506" y="2462815"/>
                    <a:pt x="5033791" y="2371792"/>
                    <a:pt x="5008832" y="2281785"/>
                  </a:cubicBezTo>
                  <a:cubicBezTo>
                    <a:pt x="4959029" y="2101657"/>
                    <a:pt x="4904031" y="1923901"/>
                    <a:pt x="4834126" y="1751566"/>
                  </a:cubicBezTo>
                  <a:cubicBezTo>
                    <a:pt x="4799117" y="1665512"/>
                    <a:pt x="4760042" y="1581038"/>
                    <a:pt x="4715095" y="1499840"/>
                  </a:cubicBezTo>
                  <a:cubicBezTo>
                    <a:pt x="4704141" y="1479399"/>
                    <a:pt x="4692057" y="1459523"/>
                    <a:pt x="4680425" y="1439534"/>
                  </a:cubicBezTo>
                  <a:cubicBezTo>
                    <a:pt x="4668454" y="1419658"/>
                    <a:pt x="4656031" y="1400121"/>
                    <a:pt x="4643947" y="1380357"/>
                  </a:cubicBezTo>
                  <a:lnTo>
                    <a:pt x="4605325" y="1322536"/>
                  </a:lnTo>
                  <a:lnTo>
                    <a:pt x="4565008" y="1265957"/>
                  </a:lnTo>
                  <a:cubicBezTo>
                    <a:pt x="4454673" y="1117225"/>
                    <a:pt x="4325139" y="984190"/>
                    <a:pt x="4183296" y="867644"/>
                  </a:cubicBezTo>
                  <a:cubicBezTo>
                    <a:pt x="4041792" y="750759"/>
                    <a:pt x="3888090" y="649119"/>
                    <a:pt x="3723774" y="567469"/>
                  </a:cubicBezTo>
                  <a:cubicBezTo>
                    <a:pt x="3559570" y="485593"/>
                    <a:pt x="3385767" y="422803"/>
                    <a:pt x="3206656" y="378985"/>
                  </a:cubicBezTo>
                  <a:cubicBezTo>
                    <a:pt x="3027545" y="335054"/>
                    <a:pt x="2843465" y="309757"/>
                    <a:pt x="2657917" y="300836"/>
                  </a:cubicBezTo>
                  <a:cubicBezTo>
                    <a:pt x="2472030" y="291462"/>
                    <a:pt x="2286369" y="297674"/>
                    <a:pt x="2101837" y="320712"/>
                  </a:cubicBezTo>
                  <a:cubicBezTo>
                    <a:pt x="1917418" y="343863"/>
                    <a:pt x="1734694" y="382599"/>
                    <a:pt x="1556034" y="435451"/>
                  </a:cubicBezTo>
                  <a:cubicBezTo>
                    <a:pt x="1377262" y="488078"/>
                    <a:pt x="1202894" y="556176"/>
                    <a:pt x="1033947" y="635116"/>
                  </a:cubicBezTo>
                  <a:cubicBezTo>
                    <a:pt x="695037" y="791301"/>
                    <a:pt x="378600" y="998420"/>
                    <a:pt x="101012" y="1248565"/>
                  </a:cubicBezTo>
                  <a:lnTo>
                    <a:pt x="0" y="1348112"/>
                  </a:lnTo>
                  <a:lnTo>
                    <a:pt x="0" y="968874"/>
                  </a:lnTo>
                  <a:lnTo>
                    <a:pt x="138873" y="845566"/>
                  </a:lnTo>
                  <a:cubicBezTo>
                    <a:pt x="217050" y="781674"/>
                    <a:pt x="297797" y="720945"/>
                    <a:pt x="380746" y="663462"/>
                  </a:cubicBezTo>
                  <a:cubicBezTo>
                    <a:pt x="546869" y="548609"/>
                    <a:pt x="721689" y="446293"/>
                    <a:pt x="904188" y="359222"/>
                  </a:cubicBezTo>
                  <a:cubicBezTo>
                    <a:pt x="1269637" y="186322"/>
                    <a:pt x="1663094" y="72034"/>
                    <a:pt x="2066151" y="23699"/>
                  </a:cubicBezTo>
                  <a:cubicBezTo>
                    <a:pt x="2166887" y="11785"/>
                    <a:pt x="2268356" y="4388"/>
                    <a:pt x="2369925" y="14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79617A2-E6D2-4F17-9111-CFDF36BA7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73734"/>
              <a:ext cx="5364004" cy="6074639"/>
            </a:xfrm>
            <a:custGeom>
              <a:avLst/>
              <a:gdLst>
                <a:gd name="connsiteX0" fmla="*/ 2548484 w 5364004"/>
                <a:gd name="connsiteY0" fmla="*/ 0 h 6074639"/>
                <a:gd name="connsiteX1" fmla="*/ 5364004 w 5364004"/>
                <a:gd name="connsiteY1" fmla="*/ 3182664 h 6074639"/>
                <a:gd name="connsiteX2" fmla="*/ 3886170 w 5364004"/>
                <a:gd name="connsiteY2" fmla="*/ 5260508 h 6074639"/>
                <a:gd name="connsiteX3" fmla="*/ 2075975 w 5364004"/>
                <a:gd name="connsiteY3" fmla="*/ 6074639 h 6074639"/>
                <a:gd name="connsiteX4" fmla="*/ 21919 w 5364004"/>
                <a:gd name="connsiteY4" fmla="*/ 5139637 h 6074639"/>
                <a:gd name="connsiteX5" fmla="*/ 0 w 5364004"/>
                <a:gd name="connsiteY5" fmla="*/ 5113592 h 6074639"/>
                <a:gd name="connsiteX6" fmla="*/ 0 w 5364004"/>
                <a:gd name="connsiteY6" fmla="*/ 4169527 h 6074639"/>
                <a:gd name="connsiteX7" fmla="*/ 45364 w 5364004"/>
                <a:gd name="connsiteY7" fmla="*/ 4232131 h 6074639"/>
                <a:gd name="connsiteX8" fmla="*/ 149459 w 5364004"/>
                <a:gd name="connsiteY8" fmla="*/ 4381216 h 6074639"/>
                <a:gd name="connsiteX9" fmla="*/ 2075975 w 5364004"/>
                <a:gd name="connsiteY9" fmla="*/ 5509977 h 6074639"/>
                <a:gd name="connsiteX10" fmla="*/ 3538451 w 5364004"/>
                <a:gd name="connsiteY10" fmla="*/ 4815555 h 6074639"/>
                <a:gd name="connsiteX11" fmla="*/ 3716432 w 5364004"/>
                <a:gd name="connsiteY11" fmla="*/ 4677664 h 6074639"/>
                <a:gd name="connsiteX12" fmla="*/ 4525932 w 5364004"/>
                <a:gd name="connsiteY12" fmla="*/ 3956816 h 6074639"/>
                <a:gd name="connsiteX13" fmla="*/ 4799342 w 5364004"/>
                <a:gd name="connsiteY13" fmla="*/ 3182664 h 6074639"/>
                <a:gd name="connsiteX14" fmla="*/ 4185667 w 5364004"/>
                <a:gd name="connsiteY14" fmla="*/ 1295110 h 6074639"/>
                <a:gd name="connsiteX15" fmla="*/ 3495197 w 5364004"/>
                <a:gd name="connsiteY15" fmla="*/ 762181 h 6074639"/>
                <a:gd name="connsiteX16" fmla="*/ 2548484 w 5364004"/>
                <a:gd name="connsiteY16" fmla="*/ 564663 h 6074639"/>
                <a:gd name="connsiteX17" fmla="*/ 1443440 w 5364004"/>
                <a:gd name="connsiteY17" fmla="*/ 777089 h 6074639"/>
                <a:gd name="connsiteX18" fmla="*/ 461830 w 5364004"/>
                <a:gd name="connsiteY18" fmla="*/ 1360949 h 6074639"/>
                <a:gd name="connsiteX19" fmla="*/ 73272 w 5364004"/>
                <a:gd name="connsiteY19" fmla="*/ 1759206 h 6074639"/>
                <a:gd name="connsiteX20" fmla="*/ 0 w 5364004"/>
                <a:gd name="connsiteY20" fmla="*/ 1859770 h 6074639"/>
                <a:gd name="connsiteX21" fmla="*/ 0 w 5364004"/>
                <a:gd name="connsiteY21" fmla="*/ 1020639 h 6074639"/>
                <a:gd name="connsiteX22" fmla="*/ 94433 w 5364004"/>
                <a:gd name="connsiteY22" fmla="*/ 932159 h 6074639"/>
                <a:gd name="connsiteX23" fmla="*/ 2548484 w 5364004"/>
                <a:gd name="connsiteY23" fmla="*/ 0 h 607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64004" h="6074639">
                  <a:moveTo>
                    <a:pt x="2548484" y="0"/>
                  </a:moveTo>
                  <a:cubicBezTo>
                    <a:pt x="4313619" y="0"/>
                    <a:pt x="5364004" y="1424869"/>
                    <a:pt x="5364004" y="3182664"/>
                  </a:cubicBezTo>
                  <a:cubicBezTo>
                    <a:pt x="5364004" y="4199734"/>
                    <a:pt x="4631750" y="4677890"/>
                    <a:pt x="3886170" y="5260508"/>
                  </a:cubicBezTo>
                  <a:cubicBezTo>
                    <a:pt x="3343077" y="5684909"/>
                    <a:pt x="2819861" y="6074639"/>
                    <a:pt x="2075975" y="6074639"/>
                  </a:cubicBezTo>
                  <a:cubicBezTo>
                    <a:pt x="1179686" y="6074639"/>
                    <a:pt x="538816" y="5724911"/>
                    <a:pt x="21919" y="5139637"/>
                  </a:cubicBezTo>
                  <a:lnTo>
                    <a:pt x="0" y="5113592"/>
                  </a:lnTo>
                  <a:lnTo>
                    <a:pt x="0" y="4169527"/>
                  </a:lnTo>
                  <a:lnTo>
                    <a:pt x="45364" y="4232131"/>
                  </a:lnTo>
                  <a:cubicBezTo>
                    <a:pt x="79610" y="4280001"/>
                    <a:pt x="114337" y="4329437"/>
                    <a:pt x="149459" y="4381216"/>
                  </a:cubicBezTo>
                  <a:cubicBezTo>
                    <a:pt x="686227" y="5172421"/>
                    <a:pt x="1262409" y="5509977"/>
                    <a:pt x="2075975" y="5509977"/>
                  </a:cubicBezTo>
                  <a:cubicBezTo>
                    <a:pt x="2609920" y="5509977"/>
                    <a:pt x="3001682" y="5234986"/>
                    <a:pt x="3538451" y="4815555"/>
                  </a:cubicBezTo>
                  <a:cubicBezTo>
                    <a:pt x="3598418" y="4768688"/>
                    <a:pt x="3658385" y="4722385"/>
                    <a:pt x="3716432" y="4677664"/>
                  </a:cubicBezTo>
                  <a:cubicBezTo>
                    <a:pt x="4031062" y="4434972"/>
                    <a:pt x="4328187" y="4205719"/>
                    <a:pt x="4525932" y="3956816"/>
                  </a:cubicBezTo>
                  <a:cubicBezTo>
                    <a:pt x="4714982" y="3718867"/>
                    <a:pt x="4799342" y="3480128"/>
                    <a:pt x="4799342" y="3182664"/>
                  </a:cubicBezTo>
                  <a:cubicBezTo>
                    <a:pt x="4799342" y="2437196"/>
                    <a:pt x="4581382" y="1766829"/>
                    <a:pt x="4185667" y="1295110"/>
                  </a:cubicBezTo>
                  <a:cubicBezTo>
                    <a:pt x="3991988" y="1064389"/>
                    <a:pt x="3759685" y="885052"/>
                    <a:pt x="3495197" y="762181"/>
                  </a:cubicBezTo>
                  <a:cubicBezTo>
                    <a:pt x="3212979" y="631180"/>
                    <a:pt x="2894509" y="564663"/>
                    <a:pt x="2548484" y="564663"/>
                  </a:cubicBezTo>
                  <a:cubicBezTo>
                    <a:pt x="2181567" y="564663"/>
                    <a:pt x="1809680" y="636036"/>
                    <a:pt x="1443440" y="777089"/>
                  </a:cubicBezTo>
                  <a:cubicBezTo>
                    <a:pt x="1086912" y="914189"/>
                    <a:pt x="747550" y="1116112"/>
                    <a:pt x="461830" y="1360949"/>
                  </a:cubicBezTo>
                  <a:cubicBezTo>
                    <a:pt x="316486" y="1485458"/>
                    <a:pt x="186699" y="1618549"/>
                    <a:pt x="73272" y="1759206"/>
                  </a:cubicBezTo>
                  <a:lnTo>
                    <a:pt x="0" y="1859770"/>
                  </a:lnTo>
                  <a:lnTo>
                    <a:pt x="0" y="1020639"/>
                  </a:lnTo>
                  <a:lnTo>
                    <a:pt x="94433" y="932159"/>
                  </a:lnTo>
                  <a:cubicBezTo>
                    <a:pt x="766607" y="356217"/>
                    <a:pt x="1660722" y="0"/>
                    <a:pt x="2548484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5FC05EF-E815-49BA-AA7E-2AE79ECE8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73734"/>
              <a:ext cx="5364004" cy="6074639"/>
            </a:xfrm>
            <a:custGeom>
              <a:avLst/>
              <a:gdLst>
                <a:gd name="connsiteX0" fmla="*/ 2548484 w 5364004"/>
                <a:gd name="connsiteY0" fmla="*/ 0 h 6074639"/>
                <a:gd name="connsiteX1" fmla="*/ 5364004 w 5364004"/>
                <a:gd name="connsiteY1" fmla="*/ 3182664 h 6074639"/>
                <a:gd name="connsiteX2" fmla="*/ 3886170 w 5364004"/>
                <a:gd name="connsiteY2" fmla="*/ 5260508 h 6074639"/>
                <a:gd name="connsiteX3" fmla="*/ 2075975 w 5364004"/>
                <a:gd name="connsiteY3" fmla="*/ 6074639 h 6074639"/>
                <a:gd name="connsiteX4" fmla="*/ 21919 w 5364004"/>
                <a:gd name="connsiteY4" fmla="*/ 5139637 h 6074639"/>
                <a:gd name="connsiteX5" fmla="*/ 0 w 5364004"/>
                <a:gd name="connsiteY5" fmla="*/ 5113592 h 6074639"/>
                <a:gd name="connsiteX6" fmla="*/ 0 w 5364004"/>
                <a:gd name="connsiteY6" fmla="*/ 3976968 h 6074639"/>
                <a:gd name="connsiteX7" fmla="*/ 35397 w 5364004"/>
                <a:gd name="connsiteY7" fmla="*/ 4025931 h 6074639"/>
                <a:gd name="connsiteX8" fmla="*/ 242967 w 5364004"/>
                <a:gd name="connsiteY8" fmla="*/ 4317861 h 6074639"/>
                <a:gd name="connsiteX9" fmla="*/ 1034850 w 5364004"/>
                <a:gd name="connsiteY9" fmla="*/ 5126232 h 6074639"/>
                <a:gd name="connsiteX10" fmla="*/ 2075975 w 5364004"/>
                <a:gd name="connsiteY10" fmla="*/ 5397044 h 6074639"/>
                <a:gd name="connsiteX11" fmla="*/ 2745664 w 5364004"/>
                <a:gd name="connsiteY11" fmla="*/ 5224596 h 6074639"/>
                <a:gd name="connsiteX12" fmla="*/ 3468884 w 5364004"/>
                <a:gd name="connsiteY12" fmla="*/ 4726677 h 6074639"/>
                <a:gd name="connsiteX13" fmla="*/ 3647430 w 5364004"/>
                <a:gd name="connsiteY13" fmla="*/ 4588334 h 6074639"/>
                <a:gd name="connsiteX14" fmla="*/ 4437506 w 5364004"/>
                <a:gd name="connsiteY14" fmla="*/ 3886572 h 6074639"/>
                <a:gd name="connsiteX15" fmla="*/ 4686409 w 5364004"/>
                <a:gd name="connsiteY15" fmla="*/ 3182664 h 6074639"/>
                <a:gd name="connsiteX16" fmla="*/ 4099047 w 5364004"/>
                <a:gd name="connsiteY16" fmla="*/ 1367726 h 6074639"/>
                <a:gd name="connsiteX17" fmla="*/ 3447540 w 5364004"/>
                <a:gd name="connsiteY17" fmla="*/ 864611 h 6074639"/>
                <a:gd name="connsiteX18" fmla="*/ 2548484 w 5364004"/>
                <a:gd name="connsiteY18" fmla="*/ 677595 h 6074639"/>
                <a:gd name="connsiteX19" fmla="*/ 1483982 w 5364004"/>
                <a:gd name="connsiteY19" fmla="*/ 882455 h 6074639"/>
                <a:gd name="connsiteX20" fmla="*/ 535349 w 5364004"/>
                <a:gd name="connsiteY20" fmla="*/ 1446665 h 6074639"/>
                <a:gd name="connsiteX21" fmla="*/ 10097 w 5364004"/>
                <a:gd name="connsiteY21" fmla="*/ 2038206 h 6074639"/>
                <a:gd name="connsiteX22" fmla="*/ 0 w 5364004"/>
                <a:gd name="connsiteY22" fmla="*/ 2055433 h 6074639"/>
                <a:gd name="connsiteX23" fmla="*/ 0 w 5364004"/>
                <a:gd name="connsiteY23" fmla="*/ 1020639 h 6074639"/>
                <a:gd name="connsiteX24" fmla="*/ 94433 w 5364004"/>
                <a:gd name="connsiteY24" fmla="*/ 932159 h 6074639"/>
                <a:gd name="connsiteX25" fmla="*/ 2548484 w 5364004"/>
                <a:gd name="connsiteY25" fmla="*/ 0 h 607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64004" h="6074639">
                  <a:moveTo>
                    <a:pt x="2548484" y="0"/>
                  </a:moveTo>
                  <a:cubicBezTo>
                    <a:pt x="4313619" y="0"/>
                    <a:pt x="5364004" y="1424869"/>
                    <a:pt x="5364004" y="3182664"/>
                  </a:cubicBezTo>
                  <a:cubicBezTo>
                    <a:pt x="5364004" y="4199734"/>
                    <a:pt x="4631750" y="4677890"/>
                    <a:pt x="3886170" y="5260508"/>
                  </a:cubicBezTo>
                  <a:cubicBezTo>
                    <a:pt x="3343077" y="5684909"/>
                    <a:pt x="2819861" y="6074639"/>
                    <a:pt x="2075975" y="6074639"/>
                  </a:cubicBezTo>
                  <a:cubicBezTo>
                    <a:pt x="1179686" y="6074639"/>
                    <a:pt x="538816" y="5724911"/>
                    <a:pt x="21919" y="5139637"/>
                  </a:cubicBezTo>
                  <a:lnTo>
                    <a:pt x="0" y="5113592"/>
                  </a:lnTo>
                  <a:lnTo>
                    <a:pt x="0" y="3976968"/>
                  </a:lnTo>
                  <a:lnTo>
                    <a:pt x="35397" y="4025931"/>
                  </a:lnTo>
                  <a:cubicBezTo>
                    <a:pt x="102366" y="4117745"/>
                    <a:pt x="171594" y="4212721"/>
                    <a:pt x="242967" y="4317861"/>
                  </a:cubicBezTo>
                  <a:cubicBezTo>
                    <a:pt x="495371" y="4689861"/>
                    <a:pt x="754326" y="4954349"/>
                    <a:pt x="1034850" y="5126232"/>
                  </a:cubicBezTo>
                  <a:cubicBezTo>
                    <a:pt x="1332201" y="5308505"/>
                    <a:pt x="1672806" y="5397044"/>
                    <a:pt x="2075975" y="5397044"/>
                  </a:cubicBezTo>
                  <a:cubicBezTo>
                    <a:pt x="2304776" y="5397044"/>
                    <a:pt x="2517541" y="5342272"/>
                    <a:pt x="2745664" y="5224596"/>
                  </a:cubicBezTo>
                  <a:cubicBezTo>
                    <a:pt x="2979886" y="5103758"/>
                    <a:pt x="3211737" y="4927584"/>
                    <a:pt x="3468884" y="4726677"/>
                  </a:cubicBezTo>
                  <a:cubicBezTo>
                    <a:pt x="3529190" y="4679584"/>
                    <a:pt x="3589270" y="4633169"/>
                    <a:pt x="3647430" y="4588334"/>
                  </a:cubicBezTo>
                  <a:cubicBezTo>
                    <a:pt x="3956414" y="4349934"/>
                    <a:pt x="4248231" y="4124747"/>
                    <a:pt x="4437506" y="3886572"/>
                  </a:cubicBezTo>
                  <a:cubicBezTo>
                    <a:pt x="4611987" y="3667031"/>
                    <a:pt x="4686409" y="3456525"/>
                    <a:pt x="4686409" y="3182664"/>
                  </a:cubicBezTo>
                  <a:cubicBezTo>
                    <a:pt x="4686409" y="2463735"/>
                    <a:pt x="4477823" y="1819117"/>
                    <a:pt x="4099047" y="1367726"/>
                  </a:cubicBezTo>
                  <a:cubicBezTo>
                    <a:pt x="3916097" y="1149766"/>
                    <a:pt x="3697008" y="980480"/>
                    <a:pt x="3447540" y="864611"/>
                  </a:cubicBezTo>
                  <a:cubicBezTo>
                    <a:pt x="3180454" y="740498"/>
                    <a:pt x="2877908" y="677595"/>
                    <a:pt x="2548484" y="677595"/>
                  </a:cubicBezTo>
                  <a:cubicBezTo>
                    <a:pt x="2200426" y="677595"/>
                    <a:pt x="1832266" y="748404"/>
                    <a:pt x="1483982" y="882455"/>
                  </a:cubicBezTo>
                  <a:cubicBezTo>
                    <a:pt x="1139425" y="1015037"/>
                    <a:pt x="811356" y="1210185"/>
                    <a:pt x="535349" y="1446665"/>
                  </a:cubicBezTo>
                  <a:cubicBezTo>
                    <a:pt x="328598" y="1623772"/>
                    <a:pt x="150116" y="1825208"/>
                    <a:pt x="10097" y="2038206"/>
                  </a:cubicBezTo>
                  <a:lnTo>
                    <a:pt x="0" y="2055433"/>
                  </a:lnTo>
                  <a:lnTo>
                    <a:pt x="0" y="1020639"/>
                  </a:lnTo>
                  <a:lnTo>
                    <a:pt x="94433" y="932159"/>
                  </a:lnTo>
                  <a:cubicBezTo>
                    <a:pt x="766607" y="356217"/>
                    <a:pt x="1660722" y="0"/>
                    <a:pt x="2548484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10A5372-D19A-45DA-8E40-54D23FFB1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69891"/>
              <a:ext cx="5409177" cy="6482325"/>
            </a:xfrm>
            <a:custGeom>
              <a:avLst/>
              <a:gdLst>
                <a:gd name="connsiteX0" fmla="*/ 2168015 w 5409177"/>
                <a:gd name="connsiteY0" fmla="*/ 0 h 6482325"/>
                <a:gd name="connsiteX1" fmla="*/ 5409177 w 5409177"/>
                <a:gd name="connsiteY1" fmla="*/ 3241163 h 6482325"/>
                <a:gd name="connsiteX2" fmla="*/ 2168015 w 5409177"/>
                <a:gd name="connsiteY2" fmla="*/ 6482325 h 6482325"/>
                <a:gd name="connsiteX3" fmla="*/ 106314 w 5409177"/>
                <a:gd name="connsiteY3" fmla="*/ 5742217 h 6482325"/>
                <a:gd name="connsiteX4" fmla="*/ 0 w 5409177"/>
                <a:gd name="connsiteY4" fmla="*/ 5645593 h 6482325"/>
                <a:gd name="connsiteX5" fmla="*/ 0 w 5409177"/>
                <a:gd name="connsiteY5" fmla="*/ 5278200 h 6482325"/>
                <a:gd name="connsiteX6" fmla="*/ 61824 w 5409177"/>
                <a:gd name="connsiteY6" fmla="*/ 5347778 h 6482325"/>
                <a:gd name="connsiteX7" fmla="*/ 163802 w 5409177"/>
                <a:gd name="connsiteY7" fmla="*/ 5453397 h 6482325"/>
                <a:gd name="connsiteX8" fmla="*/ 617000 w 5409177"/>
                <a:gd name="connsiteY8" fmla="*/ 5817379 h 6482325"/>
                <a:gd name="connsiteX9" fmla="*/ 866580 w 5409177"/>
                <a:gd name="connsiteY9" fmla="*/ 5953688 h 6482325"/>
                <a:gd name="connsiteX10" fmla="*/ 866806 w 5409177"/>
                <a:gd name="connsiteY10" fmla="*/ 5953801 h 6482325"/>
                <a:gd name="connsiteX11" fmla="*/ 867032 w 5409177"/>
                <a:gd name="connsiteY11" fmla="*/ 5953914 h 6482325"/>
                <a:gd name="connsiteX12" fmla="*/ 1130504 w 5409177"/>
                <a:gd name="connsiteY12" fmla="*/ 6056909 h 6482325"/>
                <a:gd name="connsiteX13" fmla="*/ 1405607 w 5409177"/>
                <a:gd name="connsiteY13" fmla="*/ 6128169 h 6482325"/>
                <a:gd name="connsiteX14" fmla="*/ 1545192 w 5409177"/>
                <a:gd name="connsiteY14" fmla="*/ 6151659 h 6482325"/>
                <a:gd name="connsiteX15" fmla="*/ 1685341 w 5409177"/>
                <a:gd name="connsiteY15" fmla="*/ 6167582 h 6482325"/>
                <a:gd name="connsiteX16" fmla="*/ 1975465 w 5409177"/>
                <a:gd name="connsiteY16" fmla="*/ 6180231 h 6482325"/>
                <a:gd name="connsiteX17" fmla="*/ 1990033 w 5409177"/>
                <a:gd name="connsiteY17" fmla="*/ 6180231 h 6482325"/>
                <a:gd name="connsiteX18" fmla="*/ 2009232 w 5409177"/>
                <a:gd name="connsiteY18" fmla="*/ 6180344 h 6482325"/>
                <a:gd name="connsiteX19" fmla="*/ 2046612 w 5409177"/>
                <a:gd name="connsiteY19" fmla="*/ 6179779 h 6482325"/>
                <a:gd name="connsiteX20" fmla="*/ 2046951 w 5409177"/>
                <a:gd name="connsiteY20" fmla="*/ 6179779 h 6482325"/>
                <a:gd name="connsiteX21" fmla="*/ 2047290 w 5409177"/>
                <a:gd name="connsiteY21" fmla="*/ 6179779 h 6482325"/>
                <a:gd name="connsiteX22" fmla="*/ 2082412 w 5409177"/>
                <a:gd name="connsiteY22" fmla="*/ 6178876 h 6482325"/>
                <a:gd name="connsiteX23" fmla="*/ 2117760 w 5409177"/>
                <a:gd name="connsiteY23" fmla="*/ 6177068 h 6482325"/>
                <a:gd name="connsiteX24" fmla="*/ 2256215 w 5409177"/>
                <a:gd name="connsiteY24" fmla="*/ 6164985 h 6482325"/>
                <a:gd name="connsiteX25" fmla="*/ 2791515 w 5409177"/>
                <a:gd name="connsiteY25" fmla="*/ 6020319 h 6482325"/>
                <a:gd name="connsiteX26" fmla="*/ 3045726 w 5409177"/>
                <a:gd name="connsiteY26" fmla="*/ 5894286 h 6482325"/>
                <a:gd name="connsiteX27" fmla="*/ 3292371 w 5409177"/>
                <a:gd name="connsiteY27" fmla="*/ 5740246 h 6482325"/>
                <a:gd name="connsiteX28" fmla="*/ 3533482 w 5409177"/>
                <a:gd name="connsiteY28" fmla="*/ 5565088 h 6482325"/>
                <a:gd name="connsiteX29" fmla="*/ 3652512 w 5409177"/>
                <a:gd name="connsiteY29" fmla="*/ 5472257 h 6482325"/>
                <a:gd name="connsiteX30" fmla="*/ 3773915 w 5409177"/>
                <a:gd name="connsiteY30" fmla="*/ 5375135 h 6482325"/>
                <a:gd name="connsiteX31" fmla="*/ 3978549 w 5409177"/>
                <a:gd name="connsiteY31" fmla="*/ 5214884 h 6482325"/>
                <a:gd name="connsiteX32" fmla="*/ 4260428 w 5409177"/>
                <a:gd name="connsiteY32" fmla="*/ 4992633 h 6482325"/>
                <a:gd name="connsiteX33" fmla="*/ 4698154 w 5409177"/>
                <a:gd name="connsiteY33" fmla="*/ 4594207 h 6482325"/>
                <a:gd name="connsiteX34" fmla="*/ 4879185 w 5409177"/>
                <a:gd name="connsiteY34" fmla="*/ 4374440 h 6482325"/>
                <a:gd name="connsiteX35" fmla="*/ 5022383 w 5409177"/>
                <a:gd name="connsiteY35" fmla="*/ 4135136 h 6482325"/>
                <a:gd name="connsiteX36" fmla="*/ 5172019 w 5409177"/>
                <a:gd name="connsiteY36" fmla="*/ 3599271 h 6482325"/>
                <a:gd name="connsiteX37" fmla="*/ 5180489 w 5409177"/>
                <a:gd name="connsiteY37" fmla="*/ 3456412 h 6482325"/>
                <a:gd name="connsiteX38" fmla="*/ 5180602 w 5409177"/>
                <a:gd name="connsiteY38" fmla="*/ 3450878 h 6482325"/>
                <a:gd name="connsiteX39" fmla="*/ 5180940 w 5409177"/>
                <a:gd name="connsiteY39" fmla="*/ 3382667 h 6482325"/>
                <a:gd name="connsiteX40" fmla="*/ 5180828 w 5409177"/>
                <a:gd name="connsiteY40" fmla="*/ 3361097 h 6482325"/>
                <a:gd name="connsiteX41" fmla="*/ 5180150 w 5409177"/>
                <a:gd name="connsiteY41" fmla="*/ 3307002 h 6482325"/>
                <a:gd name="connsiteX42" fmla="*/ 5165243 w 5409177"/>
                <a:gd name="connsiteY42" fmla="*/ 3005698 h 6482325"/>
                <a:gd name="connsiteX43" fmla="*/ 5074445 w 5409177"/>
                <a:gd name="connsiteY43" fmla="*/ 2409076 h 6482325"/>
                <a:gd name="connsiteX44" fmla="*/ 4891947 w 5409177"/>
                <a:gd name="connsiteY44" fmla="*/ 1834362 h 6482325"/>
                <a:gd name="connsiteX45" fmla="*/ 4831076 w 5409177"/>
                <a:gd name="connsiteY45" fmla="*/ 1696585 h 6482325"/>
                <a:gd name="connsiteX46" fmla="*/ 4763316 w 5409177"/>
                <a:gd name="connsiteY46" fmla="*/ 1561743 h 6482325"/>
                <a:gd name="connsiteX47" fmla="*/ 4608147 w 5409177"/>
                <a:gd name="connsiteY47" fmla="*/ 1303693 h 6482325"/>
                <a:gd name="connsiteX48" fmla="*/ 4221015 w 5409177"/>
                <a:gd name="connsiteY48" fmla="*/ 848123 h 6482325"/>
                <a:gd name="connsiteX49" fmla="*/ 3990632 w 5409177"/>
                <a:gd name="connsiteY49" fmla="*/ 659413 h 6482325"/>
                <a:gd name="connsiteX50" fmla="*/ 3738680 w 5409177"/>
                <a:gd name="connsiteY50" fmla="*/ 502098 h 6482325"/>
                <a:gd name="connsiteX51" fmla="*/ 3189150 w 5409177"/>
                <a:gd name="connsiteY51" fmla="*/ 289220 h 6482325"/>
                <a:gd name="connsiteX52" fmla="*/ 2901398 w 5409177"/>
                <a:gd name="connsiteY52" fmla="*/ 232867 h 6482325"/>
                <a:gd name="connsiteX53" fmla="*/ 2611162 w 5409177"/>
                <a:gd name="connsiteY53" fmla="*/ 207570 h 6482325"/>
                <a:gd name="connsiteX54" fmla="*/ 2484451 w 5409177"/>
                <a:gd name="connsiteY54" fmla="*/ 204860 h 6482325"/>
                <a:gd name="connsiteX55" fmla="*/ 2027414 w 5409177"/>
                <a:gd name="connsiteY55" fmla="*/ 238852 h 6482325"/>
                <a:gd name="connsiteX56" fmla="*/ 1740452 w 5409177"/>
                <a:gd name="connsiteY56" fmla="*/ 294867 h 6482325"/>
                <a:gd name="connsiteX57" fmla="*/ 1458686 w 5409177"/>
                <a:gd name="connsiteY57" fmla="*/ 375049 h 6482325"/>
                <a:gd name="connsiteX58" fmla="*/ 1183695 w 5409177"/>
                <a:gd name="connsiteY58" fmla="*/ 477366 h 6482325"/>
                <a:gd name="connsiteX59" fmla="*/ 916723 w 5409177"/>
                <a:gd name="connsiteY59" fmla="*/ 601140 h 6482325"/>
                <a:gd name="connsiteX60" fmla="*/ 410333 w 5409177"/>
                <a:gd name="connsiteY60" fmla="*/ 905154 h 6482325"/>
                <a:gd name="connsiteX61" fmla="*/ 290625 w 5409177"/>
                <a:gd name="connsiteY61" fmla="*/ 992677 h 6482325"/>
                <a:gd name="connsiteX62" fmla="*/ 290399 w 5409177"/>
                <a:gd name="connsiteY62" fmla="*/ 992902 h 6482325"/>
                <a:gd name="connsiteX63" fmla="*/ 290173 w 5409177"/>
                <a:gd name="connsiteY63" fmla="*/ 993128 h 6482325"/>
                <a:gd name="connsiteX64" fmla="*/ 241047 w 5409177"/>
                <a:gd name="connsiteY64" fmla="*/ 1030735 h 6482325"/>
                <a:gd name="connsiteX65" fmla="*/ 231109 w 5409177"/>
                <a:gd name="connsiteY65" fmla="*/ 1038527 h 6482325"/>
                <a:gd name="connsiteX66" fmla="*/ 173514 w 5409177"/>
                <a:gd name="connsiteY66" fmla="*/ 1084491 h 6482325"/>
                <a:gd name="connsiteX67" fmla="*/ 55330 w 5409177"/>
                <a:gd name="connsiteY67" fmla="*/ 1184549 h 6482325"/>
                <a:gd name="connsiteX68" fmla="*/ 0 w 5409177"/>
                <a:gd name="connsiteY68" fmla="*/ 1235015 h 6482325"/>
                <a:gd name="connsiteX69" fmla="*/ 0 w 5409177"/>
                <a:gd name="connsiteY69" fmla="*/ 836733 h 6482325"/>
                <a:gd name="connsiteX70" fmla="*/ 106314 w 5409177"/>
                <a:gd name="connsiteY70" fmla="*/ 740109 h 6482325"/>
                <a:gd name="connsiteX71" fmla="*/ 2168015 w 5409177"/>
                <a:gd name="connsiteY71" fmla="*/ 0 h 648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09177" h="6482325">
                  <a:moveTo>
                    <a:pt x="2168015" y="0"/>
                  </a:moveTo>
                  <a:cubicBezTo>
                    <a:pt x="3958108" y="0"/>
                    <a:pt x="5409177" y="1451070"/>
                    <a:pt x="5409177" y="3241163"/>
                  </a:cubicBezTo>
                  <a:cubicBezTo>
                    <a:pt x="5409177" y="5031256"/>
                    <a:pt x="3958108" y="6482325"/>
                    <a:pt x="2168015" y="6482325"/>
                  </a:cubicBezTo>
                  <a:cubicBezTo>
                    <a:pt x="1384849" y="6482325"/>
                    <a:pt x="666575" y="6204582"/>
                    <a:pt x="106314" y="5742217"/>
                  </a:cubicBezTo>
                  <a:lnTo>
                    <a:pt x="0" y="5645593"/>
                  </a:lnTo>
                  <a:lnTo>
                    <a:pt x="0" y="5278200"/>
                  </a:lnTo>
                  <a:lnTo>
                    <a:pt x="61824" y="5347778"/>
                  </a:lnTo>
                  <a:cubicBezTo>
                    <a:pt x="95675" y="5384339"/>
                    <a:pt x="129753" y="5419631"/>
                    <a:pt x="163802" y="5453397"/>
                  </a:cubicBezTo>
                  <a:cubicBezTo>
                    <a:pt x="308807" y="5596483"/>
                    <a:pt x="461379" y="5719015"/>
                    <a:pt x="617000" y="5817379"/>
                  </a:cubicBezTo>
                  <a:cubicBezTo>
                    <a:pt x="705087" y="5872603"/>
                    <a:pt x="786624" y="5917211"/>
                    <a:pt x="866580" y="5953688"/>
                  </a:cubicBezTo>
                  <a:lnTo>
                    <a:pt x="866806" y="5953801"/>
                  </a:lnTo>
                  <a:lnTo>
                    <a:pt x="867032" y="5953914"/>
                  </a:lnTo>
                  <a:cubicBezTo>
                    <a:pt x="948344" y="5992198"/>
                    <a:pt x="1036996" y="6026868"/>
                    <a:pt x="1130504" y="6056909"/>
                  </a:cubicBezTo>
                  <a:cubicBezTo>
                    <a:pt x="1216558" y="6084577"/>
                    <a:pt x="1309163" y="6108631"/>
                    <a:pt x="1405607" y="6128169"/>
                  </a:cubicBezTo>
                  <a:cubicBezTo>
                    <a:pt x="1449990" y="6136977"/>
                    <a:pt x="1497083" y="6144883"/>
                    <a:pt x="1545192" y="6151659"/>
                  </a:cubicBezTo>
                  <a:cubicBezTo>
                    <a:pt x="1590365" y="6157983"/>
                    <a:pt x="1637571" y="6163291"/>
                    <a:pt x="1685341" y="6167582"/>
                  </a:cubicBezTo>
                  <a:cubicBezTo>
                    <a:pt x="1776704" y="6175939"/>
                    <a:pt x="1871567" y="6180005"/>
                    <a:pt x="1975465" y="6180231"/>
                  </a:cubicBezTo>
                  <a:lnTo>
                    <a:pt x="1990033" y="6180231"/>
                  </a:lnTo>
                  <a:cubicBezTo>
                    <a:pt x="1996470" y="6180344"/>
                    <a:pt x="2002794" y="6180344"/>
                    <a:pt x="2009232" y="6180344"/>
                  </a:cubicBezTo>
                  <a:cubicBezTo>
                    <a:pt x="2024703" y="6180344"/>
                    <a:pt x="2036222" y="6180231"/>
                    <a:pt x="2046612" y="6179779"/>
                  </a:cubicBezTo>
                  <a:lnTo>
                    <a:pt x="2046951" y="6179779"/>
                  </a:lnTo>
                  <a:lnTo>
                    <a:pt x="2047290" y="6179779"/>
                  </a:lnTo>
                  <a:lnTo>
                    <a:pt x="2082412" y="6178876"/>
                  </a:lnTo>
                  <a:lnTo>
                    <a:pt x="2117760" y="6177068"/>
                  </a:lnTo>
                  <a:cubicBezTo>
                    <a:pt x="2157963" y="6175262"/>
                    <a:pt x="2200765" y="6171535"/>
                    <a:pt x="2256215" y="6164985"/>
                  </a:cubicBezTo>
                  <a:cubicBezTo>
                    <a:pt x="2436342" y="6142963"/>
                    <a:pt x="2616469" y="6094289"/>
                    <a:pt x="2791515" y="6020319"/>
                  </a:cubicBezTo>
                  <a:cubicBezTo>
                    <a:pt x="2871810" y="5986777"/>
                    <a:pt x="2954928" y="5945557"/>
                    <a:pt x="3045726" y="5894286"/>
                  </a:cubicBezTo>
                  <a:cubicBezTo>
                    <a:pt x="3123876" y="5850468"/>
                    <a:pt x="3204509" y="5800100"/>
                    <a:pt x="3292371" y="5740246"/>
                  </a:cubicBezTo>
                  <a:cubicBezTo>
                    <a:pt x="3364647" y="5691007"/>
                    <a:pt x="3441329" y="5635332"/>
                    <a:pt x="3533482" y="5565088"/>
                  </a:cubicBezTo>
                  <a:cubicBezTo>
                    <a:pt x="3573911" y="5534370"/>
                    <a:pt x="3614680" y="5502184"/>
                    <a:pt x="3652512" y="5472257"/>
                  </a:cubicBezTo>
                  <a:lnTo>
                    <a:pt x="3773915" y="5375135"/>
                  </a:lnTo>
                  <a:cubicBezTo>
                    <a:pt x="3842239" y="5320928"/>
                    <a:pt x="3911580" y="5267059"/>
                    <a:pt x="3978549" y="5214884"/>
                  </a:cubicBezTo>
                  <a:cubicBezTo>
                    <a:pt x="4071831" y="5142268"/>
                    <a:pt x="4168388" y="5067168"/>
                    <a:pt x="4260428" y="4992633"/>
                  </a:cubicBezTo>
                  <a:cubicBezTo>
                    <a:pt x="4447557" y="4841190"/>
                    <a:pt x="4582624" y="4718207"/>
                    <a:pt x="4698154" y="4594207"/>
                  </a:cubicBezTo>
                  <a:cubicBezTo>
                    <a:pt x="4768511" y="4518203"/>
                    <a:pt x="4827801" y="4446265"/>
                    <a:pt x="4879185" y="4374440"/>
                  </a:cubicBezTo>
                  <a:cubicBezTo>
                    <a:pt x="4937120" y="4292790"/>
                    <a:pt x="4983874" y="4214641"/>
                    <a:pt x="5022383" y="4135136"/>
                  </a:cubicBezTo>
                  <a:cubicBezTo>
                    <a:pt x="5102904" y="3970932"/>
                    <a:pt x="5153273" y="3790579"/>
                    <a:pt x="5172019" y="3599271"/>
                  </a:cubicBezTo>
                  <a:cubicBezTo>
                    <a:pt x="5176424" y="3553873"/>
                    <a:pt x="5179247" y="3505651"/>
                    <a:pt x="5180489" y="3456412"/>
                  </a:cubicBezTo>
                  <a:lnTo>
                    <a:pt x="5180602" y="3450878"/>
                  </a:lnTo>
                  <a:cubicBezTo>
                    <a:pt x="5180940" y="3428743"/>
                    <a:pt x="5181280" y="3406044"/>
                    <a:pt x="5180940" y="3382667"/>
                  </a:cubicBezTo>
                  <a:cubicBezTo>
                    <a:pt x="5180940" y="3375440"/>
                    <a:pt x="5180828" y="3368325"/>
                    <a:pt x="5180828" y="3361097"/>
                  </a:cubicBezTo>
                  <a:cubicBezTo>
                    <a:pt x="5180828" y="3343366"/>
                    <a:pt x="5180715" y="3325184"/>
                    <a:pt x="5180150" y="3307002"/>
                  </a:cubicBezTo>
                  <a:cubicBezTo>
                    <a:pt x="5178230" y="3204008"/>
                    <a:pt x="5173148" y="3102595"/>
                    <a:pt x="5165243" y="3005698"/>
                  </a:cubicBezTo>
                  <a:cubicBezTo>
                    <a:pt x="5147513" y="2795418"/>
                    <a:pt x="5117021" y="2594737"/>
                    <a:pt x="5074445" y="2409076"/>
                  </a:cubicBezTo>
                  <a:cubicBezTo>
                    <a:pt x="5027804" y="2206136"/>
                    <a:pt x="4966369" y="2012796"/>
                    <a:pt x="4891947" y="1834362"/>
                  </a:cubicBezTo>
                  <a:cubicBezTo>
                    <a:pt x="4872635" y="1787834"/>
                    <a:pt x="4852081" y="1741419"/>
                    <a:pt x="4831076" y="1696585"/>
                  </a:cubicBezTo>
                  <a:cubicBezTo>
                    <a:pt x="4810522" y="1653219"/>
                    <a:pt x="4787709" y="1607933"/>
                    <a:pt x="4763316" y="1561743"/>
                  </a:cubicBezTo>
                  <a:cubicBezTo>
                    <a:pt x="4717466" y="1475124"/>
                    <a:pt x="4665517" y="1388392"/>
                    <a:pt x="4608147" y="1303693"/>
                  </a:cubicBezTo>
                  <a:cubicBezTo>
                    <a:pt x="4496457" y="1136666"/>
                    <a:pt x="4366133" y="983303"/>
                    <a:pt x="4221015" y="848123"/>
                  </a:cubicBezTo>
                  <a:cubicBezTo>
                    <a:pt x="4147721" y="780364"/>
                    <a:pt x="4070137" y="716783"/>
                    <a:pt x="3990632" y="659413"/>
                  </a:cubicBezTo>
                  <a:cubicBezTo>
                    <a:pt x="3906159" y="599220"/>
                    <a:pt x="3821459" y="546367"/>
                    <a:pt x="3738680" y="502098"/>
                  </a:cubicBezTo>
                  <a:cubicBezTo>
                    <a:pt x="3569281" y="410397"/>
                    <a:pt x="3384411" y="338797"/>
                    <a:pt x="3189150" y="289220"/>
                  </a:cubicBezTo>
                  <a:cubicBezTo>
                    <a:pt x="3095868" y="265504"/>
                    <a:pt x="2999085" y="246532"/>
                    <a:pt x="2901398" y="232867"/>
                  </a:cubicBezTo>
                  <a:cubicBezTo>
                    <a:pt x="2806422" y="219654"/>
                    <a:pt x="2708848" y="211184"/>
                    <a:pt x="2611162" y="207570"/>
                  </a:cubicBezTo>
                  <a:cubicBezTo>
                    <a:pt x="2569151" y="205763"/>
                    <a:pt x="2526575" y="204860"/>
                    <a:pt x="2484451" y="204860"/>
                  </a:cubicBezTo>
                  <a:cubicBezTo>
                    <a:pt x="2333912" y="204860"/>
                    <a:pt x="2179985" y="216266"/>
                    <a:pt x="2027414" y="238852"/>
                  </a:cubicBezTo>
                  <a:cubicBezTo>
                    <a:pt x="1928146" y="254098"/>
                    <a:pt x="1831589" y="272958"/>
                    <a:pt x="1740452" y="294867"/>
                  </a:cubicBezTo>
                  <a:cubicBezTo>
                    <a:pt x="1642427" y="318808"/>
                    <a:pt x="1547563" y="345799"/>
                    <a:pt x="1458686" y="375049"/>
                  </a:cubicBezTo>
                  <a:cubicBezTo>
                    <a:pt x="1365742" y="405541"/>
                    <a:pt x="1273251" y="439985"/>
                    <a:pt x="1183695" y="477366"/>
                  </a:cubicBezTo>
                  <a:cubicBezTo>
                    <a:pt x="1093801" y="515085"/>
                    <a:pt x="1004019" y="556757"/>
                    <a:pt x="916723" y="601140"/>
                  </a:cubicBezTo>
                  <a:cubicBezTo>
                    <a:pt x="741226" y="690469"/>
                    <a:pt x="570810" y="792673"/>
                    <a:pt x="410333" y="905154"/>
                  </a:cubicBezTo>
                  <a:cubicBezTo>
                    <a:pt x="377244" y="928531"/>
                    <a:pt x="333765" y="959587"/>
                    <a:pt x="290625" y="992677"/>
                  </a:cubicBezTo>
                  <a:lnTo>
                    <a:pt x="290399" y="992902"/>
                  </a:lnTo>
                  <a:lnTo>
                    <a:pt x="290173" y="993128"/>
                  </a:lnTo>
                  <a:cubicBezTo>
                    <a:pt x="273685" y="1005325"/>
                    <a:pt x="257084" y="1018199"/>
                    <a:pt x="241047" y="1030735"/>
                  </a:cubicBezTo>
                  <a:lnTo>
                    <a:pt x="231109" y="1038527"/>
                  </a:lnTo>
                  <a:cubicBezTo>
                    <a:pt x="210217" y="1054451"/>
                    <a:pt x="190341" y="1070713"/>
                    <a:pt x="173514" y="1084491"/>
                  </a:cubicBezTo>
                  <a:cubicBezTo>
                    <a:pt x="131729" y="1118710"/>
                    <a:pt x="92513" y="1151912"/>
                    <a:pt x="55330" y="1184549"/>
                  </a:cubicBezTo>
                  <a:lnTo>
                    <a:pt x="0" y="1235015"/>
                  </a:lnTo>
                  <a:lnTo>
                    <a:pt x="0" y="836733"/>
                  </a:lnTo>
                  <a:lnTo>
                    <a:pt x="106314" y="740109"/>
                  </a:lnTo>
                  <a:cubicBezTo>
                    <a:pt x="666575" y="277744"/>
                    <a:pt x="1384849" y="0"/>
                    <a:pt x="216801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3600" spc="-5">
                <a:solidFill>
                  <a:schemeClr val="tx2"/>
                </a:solidFill>
              </a:rPr>
              <a:t>Imprimir </a:t>
            </a:r>
            <a:r>
              <a:rPr lang="en-US" sz="3600" spc="-10">
                <a:solidFill>
                  <a:schemeClr val="tx2"/>
                </a:solidFill>
              </a:rPr>
              <a:t>variables</a:t>
            </a:r>
            <a:r>
              <a:rPr lang="en-US" sz="3600">
                <a:solidFill>
                  <a:schemeClr val="tx2"/>
                </a:solidFill>
              </a:rPr>
              <a:t> </a:t>
            </a:r>
            <a:r>
              <a:rPr lang="en-US" sz="3600" spc="-5">
                <a:solidFill>
                  <a:schemeClr val="tx2"/>
                </a:solidFill>
              </a:rPr>
              <a:t>de </a:t>
            </a:r>
            <a:r>
              <a:rPr lang="en-US" sz="3600" spc="-10">
                <a:solidFill>
                  <a:schemeClr val="tx2"/>
                </a:solidFill>
              </a:rPr>
              <a:t>cadenas</a:t>
            </a:r>
            <a:r>
              <a:rPr lang="en-US" sz="3600">
                <a:solidFill>
                  <a:schemeClr val="tx2"/>
                </a:solidFill>
              </a:rPr>
              <a:t> </a:t>
            </a:r>
            <a:r>
              <a:rPr lang="en-US" sz="3600" spc="-5">
                <a:solidFill>
                  <a:schemeClr val="tx2"/>
                </a:solidFill>
              </a:rPr>
              <a:t>de</a:t>
            </a:r>
            <a:r>
              <a:rPr lang="en-US" sz="3600">
                <a:solidFill>
                  <a:schemeClr val="tx2"/>
                </a:solidFill>
              </a:rPr>
              <a:t> </a:t>
            </a:r>
            <a:r>
              <a:rPr lang="en-US" sz="3600" spc="-25">
                <a:solidFill>
                  <a:schemeClr val="tx2"/>
                </a:solidFill>
              </a:rPr>
              <a:t>texto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EDA996-5744-4A88-B0DD-EC49C6D87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5581" y="804672"/>
            <a:ext cx="4977975" cy="1979514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ject 7"/>
          <p:cNvPicPr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6305641" y="969264"/>
            <a:ext cx="2115739" cy="165881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" name="object 6"/>
          <p:cNvPicPr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8656431" y="1341037"/>
            <a:ext cx="2246067" cy="915272"/>
          </a:xfrm>
          <a:prstGeom prst="rect">
            <a:avLst/>
          </a:prstGeom>
          <a:effectLst>
            <a:softEdge rad="0"/>
          </a:effectLst>
        </p:spPr>
      </p:pic>
      <p:sp>
        <p:nvSpPr>
          <p:cNvPr id="5" name="object 5"/>
          <p:cNvSpPr txBox="1"/>
          <p:nvPr/>
        </p:nvSpPr>
        <p:spPr>
          <a:xfrm>
            <a:off x="6090574" y="3058407"/>
            <a:ext cx="4977578" cy="2957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68580" indent="-228600">
              <a:lnSpc>
                <a:spcPct val="90000"/>
              </a:lnSpc>
              <a:spcBef>
                <a:spcPts val="210"/>
              </a:spcBef>
              <a:buFont typeface="Arial" panose="020B0604020202020204" pitchFamily="34" charset="0"/>
              <a:buChar char="•"/>
            </a:pPr>
            <a:r>
              <a:rPr lang="en-US" spc="-5">
                <a:solidFill>
                  <a:schemeClr val="tx2"/>
                </a:solidFill>
              </a:rPr>
              <a:t>El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comando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b="1" spc="-10">
                <a:solidFill>
                  <a:schemeClr val="tx2"/>
                </a:solidFill>
              </a:rPr>
              <a:t>print</a:t>
            </a:r>
            <a:r>
              <a:rPr lang="en-US" b="1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lo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utilizamos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para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15">
                <a:solidFill>
                  <a:schemeClr val="tx2"/>
                </a:solidFill>
              </a:rPr>
              <a:t>mostrar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información</a:t>
            </a:r>
            <a:r>
              <a:rPr lang="en-US" spc="1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por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pantalla.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Podemos </a:t>
            </a:r>
            <a:r>
              <a:rPr lang="en-US" spc="-390">
                <a:solidFill>
                  <a:schemeClr val="tx2"/>
                </a:solidFill>
              </a:rPr>
              <a:t> </a:t>
            </a:r>
            <a:r>
              <a:rPr lang="en-US" spc="-15">
                <a:solidFill>
                  <a:schemeClr val="tx2"/>
                </a:solidFill>
              </a:rPr>
              <a:t>mostrar</a:t>
            </a:r>
            <a:r>
              <a:rPr lang="en-US" spc="-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uno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varios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elementos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separados</a:t>
            </a:r>
            <a:r>
              <a:rPr lang="en-US">
                <a:solidFill>
                  <a:schemeClr val="tx2"/>
                </a:solidFill>
              </a:rPr>
              <a:t> por </a:t>
            </a:r>
            <a:r>
              <a:rPr lang="en-US" spc="-5">
                <a:solidFill>
                  <a:schemeClr val="tx2"/>
                </a:solidFill>
              </a:rPr>
              <a:t>comas.</a:t>
            </a:r>
            <a:endParaRPr lang="en-US">
              <a:solidFill>
                <a:schemeClr val="tx2"/>
              </a:solidFill>
            </a:endParaRPr>
          </a:p>
          <a:p>
            <a:pPr marL="97155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A </a:t>
            </a:r>
            <a:r>
              <a:rPr lang="en-US" spc="-15">
                <a:solidFill>
                  <a:schemeClr val="tx2"/>
                </a:solidFill>
              </a:rPr>
              <a:t>través</a:t>
            </a:r>
            <a:r>
              <a:rPr lang="en-US">
                <a:solidFill>
                  <a:schemeClr val="tx2"/>
                </a:solidFill>
              </a:rPr>
              <a:t> de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15">
                <a:solidFill>
                  <a:schemeClr val="tx2"/>
                </a:solidFill>
              </a:rPr>
              <a:t>este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comando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podemos </a:t>
            </a:r>
            <a:r>
              <a:rPr lang="en-US" spc="-10">
                <a:solidFill>
                  <a:schemeClr val="tx2"/>
                </a:solidFill>
              </a:rPr>
              <a:t>utilizar</a:t>
            </a:r>
            <a:r>
              <a:rPr lang="en-US">
                <a:solidFill>
                  <a:schemeClr val="tx2"/>
                </a:solidFill>
              </a:rPr>
              <a:t> 2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operadores:</a:t>
            </a:r>
            <a:endParaRPr lang="en-US">
              <a:solidFill>
                <a:schemeClr val="tx2"/>
              </a:solidFill>
            </a:endParaRPr>
          </a:p>
          <a:p>
            <a:pPr marL="196850" marR="5080" indent="-228600">
              <a:lnSpc>
                <a:spcPct val="90000"/>
              </a:lnSpc>
              <a:spcBef>
                <a:spcPts val="320"/>
              </a:spcBef>
              <a:buClr>
                <a:srgbClr val="8BB425"/>
              </a:buClr>
              <a:buSzPct val="143750"/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pc="-5">
                <a:solidFill>
                  <a:schemeClr val="tx2"/>
                </a:solidFill>
              </a:rPr>
              <a:t>sep;</a:t>
            </a:r>
            <a:r>
              <a:rPr lang="en-US" spc="1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Nos </a:t>
            </a:r>
            <a:r>
              <a:rPr lang="en-US" spc="-5">
                <a:solidFill>
                  <a:schemeClr val="tx2"/>
                </a:solidFill>
              </a:rPr>
              <a:t>permite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establecer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una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cadena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de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15">
                <a:solidFill>
                  <a:schemeClr val="tx2"/>
                </a:solidFill>
              </a:rPr>
              <a:t>texto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que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actuará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como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separador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de</a:t>
            </a:r>
            <a:r>
              <a:rPr lang="en-US">
                <a:solidFill>
                  <a:schemeClr val="tx2"/>
                </a:solidFill>
              </a:rPr>
              <a:t> los </a:t>
            </a:r>
            <a:r>
              <a:rPr lang="en-US" spc="-35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elementos </a:t>
            </a:r>
            <a:r>
              <a:rPr lang="en-US">
                <a:solidFill>
                  <a:schemeClr val="tx2"/>
                </a:solidFill>
              </a:rPr>
              <a:t>a</a:t>
            </a:r>
            <a:r>
              <a:rPr lang="en-US" spc="-5">
                <a:solidFill>
                  <a:schemeClr val="tx2"/>
                </a:solidFill>
              </a:rPr>
              <a:t> </a:t>
            </a:r>
            <a:r>
              <a:rPr lang="en-US" spc="-30">
                <a:solidFill>
                  <a:schemeClr val="tx2"/>
                </a:solidFill>
              </a:rPr>
              <a:t>mostrar.</a:t>
            </a:r>
            <a:endParaRPr lang="en-US">
              <a:solidFill>
                <a:schemeClr val="tx2"/>
              </a:solidFill>
            </a:endParaRPr>
          </a:p>
          <a:p>
            <a:pPr marL="468630" indent="-228600">
              <a:lnSpc>
                <a:spcPct val="90000"/>
              </a:lnSpc>
              <a:spcBef>
                <a:spcPts val="310"/>
              </a:spcBef>
              <a:buClr>
                <a:srgbClr val="8BB425"/>
              </a:buClr>
              <a:buSzPct val="143750"/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pc="-5">
                <a:solidFill>
                  <a:schemeClr val="tx2"/>
                </a:solidFill>
              </a:rPr>
              <a:t>end;</a:t>
            </a:r>
            <a:r>
              <a:rPr lang="en-US" spc="-10">
                <a:solidFill>
                  <a:schemeClr val="tx2"/>
                </a:solidFill>
              </a:rPr>
              <a:t> Será </a:t>
            </a:r>
            <a:r>
              <a:rPr lang="en-US" spc="-5">
                <a:solidFill>
                  <a:schemeClr val="tx2"/>
                </a:solidFill>
              </a:rPr>
              <a:t>la</a:t>
            </a:r>
            <a:r>
              <a:rPr lang="en-US" spc="-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cadena</a:t>
            </a:r>
            <a:r>
              <a:rPr lang="en-US" spc="-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que se </a:t>
            </a:r>
            <a:r>
              <a:rPr lang="en-US" spc="-10">
                <a:solidFill>
                  <a:schemeClr val="tx2"/>
                </a:solidFill>
              </a:rPr>
              <a:t>muestre</a:t>
            </a:r>
            <a:r>
              <a:rPr lang="en-US" spc="-5">
                <a:solidFill>
                  <a:schemeClr val="tx2"/>
                </a:solidFill>
              </a:rPr>
              <a:t> al</a:t>
            </a:r>
            <a:r>
              <a:rPr lang="en-US" spc="-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final.</a:t>
            </a:r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804672" y="802955"/>
            <a:ext cx="476633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-2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Entradas</a:t>
            </a:r>
            <a:r>
              <a:rPr lang="en-US" sz="3600" b="1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</a:t>
            </a:r>
            <a:r>
              <a:rPr lang="en-US" sz="3600" b="1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-25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texto</a:t>
            </a:r>
            <a:r>
              <a:rPr lang="en-US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3600" b="1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teclado</a:t>
            </a:r>
            <a:endParaRPr lang="en-US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672" y="2421683"/>
            <a:ext cx="4765949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-5">
                <a:solidFill>
                  <a:schemeClr val="tx2"/>
                </a:solidFill>
              </a:rPr>
              <a:t>El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comando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b="1" spc="-5">
                <a:solidFill>
                  <a:schemeClr val="tx2"/>
                </a:solidFill>
              </a:rPr>
              <a:t>input</a:t>
            </a:r>
            <a:r>
              <a:rPr lang="en-US" b="1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se</a:t>
            </a:r>
            <a:r>
              <a:rPr lang="en-US" spc="1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utiliza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para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leer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información</a:t>
            </a:r>
            <a:r>
              <a:rPr lang="en-US" spc="1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de</a:t>
            </a:r>
            <a:r>
              <a:rPr lang="en-US" spc="1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entrada,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desde</a:t>
            </a:r>
            <a:r>
              <a:rPr lang="en-US" spc="1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el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teclado.</a:t>
            </a: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8392" y="3036437"/>
            <a:ext cx="4142232" cy="170867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3121701"/>
            <a:ext cx="3658053" cy="17865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/>
            <a:r>
              <a:rPr lang="en-US" sz="4000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4000" kern="1200" spc="-4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aritméticos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636873"/>
              </p:ext>
            </p:extLst>
          </p:nvPr>
        </p:nvGraphicFramePr>
        <p:xfrm>
          <a:off x="6379341" y="1053699"/>
          <a:ext cx="5029199" cy="4742841"/>
        </p:xfrm>
        <a:graphic>
          <a:graphicData uri="http://schemas.openxmlformats.org/drawingml/2006/table">
            <a:tbl>
              <a:tblPr firstRow="1" bandRow="1">
                <a:noFill/>
                <a:tableStyleId>{2D5ABB26-0587-4C30-8999-92F81FD0307C}</a:tableStyleId>
              </a:tblPr>
              <a:tblGrid>
                <a:gridCol w="2097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1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13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300" b="0" cap="none" spc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Operador</a:t>
                      </a:r>
                    </a:p>
                  </a:txBody>
                  <a:tcPr marL="0" marR="0" marT="103534" marB="103534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300" b="0" cap="none" spc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Significado</a:t>
                      </a:r>
                    </a:p>
                  </a:txBody>
                  <a:tcPr marL="0" marR="0" marT="103534" marB="103534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3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300" cap="none" spc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+</a:t>
                      </a:r>
                    </a:p>
                  </a:txBody>
                  <a:tcPr marL="0" marR="0" marT="103534" marB="103534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300" cap="none" spc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Suma</a:t>
                      </a:r>
                    </a:p>
                  </a:txBody>
                  <a:tcPr marL="0" marR="0" marT="103534" marB="103534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0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900" cap="none" spc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</a:t>
                      </a:r>
                    </a:p>
                  </a:txBody>
                  <a:tcPr marL="0" marR="0" marT="103534" marB="1035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900" cap="none" spc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Resta</a:t>
                      </a:r>
                    </a:p>
                  </a:txBody>
                  <a:tcPr marL="0" marR="0" marT="103534" marB="1035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13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300" cap="none" spc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*</a:t>
                      </a:r>
                    </a:p>
                  </a:txBody>
                  <a:tcPr marL="0" marR="0" marT="103534" marB="103534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300" cap="none" spc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Multiplicación</a:t>
                      </a:r>
                    </a:p>
                  </a:txBody>
                  <a:tcPr marL="0" marR="0" marT="103534" marB="103534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0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900" cap="none" spc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/</a:t>
                      </a:r>
                    </a:p>
                  </a:txBody>
                  <a:tcPr marL="0" marR="0" marT="103534" marB="1035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900" cap="none" spc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División</a:t>
                      </a:r>
                    </a:p>
                  </a:txBody>
                  <a:tcPr marL="0" marR="0" marT="103534" marB="1035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13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300" cap="none" spc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%</a:t>
                      </a:r>
                    </a:p>
                  </a:txBody>
                  <a:tcPr marL="0" marR="0" marT="103534" marB="103534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300" cap="none" spc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Módulo</a:t>
                      </a:r>
                    </a:p>
                  </a:txBody>
                  <a:tcPr marL="0" marR="0" marT="103534" marB="103534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20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900" cap="none" spc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**</a:t>
                      </a:r>
                    </a:p>
                  </a:txBody>
                  <a:tcPr marL="0" marR="0" marT="103534" marB="1035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900" cap="none" spc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Potencia</a:t>
                      </a:r>
                    </a:p>
                  </a:txBody>
                  <a:tcPr marL="0" marR="0" marT="103534" marB="1035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13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300" cap="none" spc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//</a:t>
                      </a:r>
                    </a:p>
                  </a:txBody>
                  <a:tcPr marL="0" marR="0" marT="103534" marB="103534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300" cap="none" spc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División entera</a:t>
                      </a:r>
                    </a:p>
                  </a:txBody>
                  <a:tcPr marL="0" marR="0" marT="103534" marB="103534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3121701"/>
            <a:ext cx="3658053" cy="17865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/>
            <a:r>
              <a:rPr lang="en-US" sz="4000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4000" kern="1200" spc="-3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</a:t>
            </a:r>
            <a:r>
              <a:rPr lang="en-US" sz="4000" kern="1200" spc="-3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asignación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240754"/>
              </p:ext>
            </p:extLst>
          </p:nvPr>
        </p:nvGraphicFramePr>
        <p:xfrm>
          <a:off x="6492751" y="743798"/>
          <a:ext cx="4802382" cy="536264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10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1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18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200" b="1" spc="-15"/>
                        <a:t>Operador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077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200" b="1" spc="-5"/>
                        <a:t>Significado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07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3200"/>
                        <a:t>+=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6274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3200" spc="-5"/>
                        <a:t>Suma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6274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3200" spc="-5"/>
                        <a:t>-=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8524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3200" spc="-20"/>
                        <a:t>Resta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852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18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200"/>
                        <a:t>*=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077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200" spc="-5"/>
                        <a:t>Multiplicación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077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3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3200"/>
                        <a:t>/=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6274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3200" spc="-5"/>
                        <a:t>División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627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3200"/>
                        <a:t>%=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8524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3200"/>
                        <a:t>Módulo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8524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18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200"/>
                        <a:t>**=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077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200" spc="-10"/>
                        <a:t>Potencia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077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35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3200"/>
                        <a:t>//=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6274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3200" spc="-5"/>
                        <a:t>División</a:t>
                      </a:r>
                      <a:r>
                        <a:rPr sz="3200" spc="-25"/>
                        <a:t> </a:t>
                      </a:r>
                      <a:r>
                        <a:rPr sz="3200" spc="-15"/>
                        <a:t>entera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56274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3121701"/>
            <a:ext cx="3658053" cy="17865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/>
            <a:r>
              <a:rPr lang="en-US" sz="4000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4000" kern="1200" spc="-2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relacionales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9341" y="877861"/>
            <a:ext cx="5029200" cy="5094514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3600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600" kern="1200" spc="-7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lógicos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72200" y="804672"/>
            <a:ext cx="5221224" cy="523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solidFill>
                  <a:schemeClr val="tx2"/>
                </a:solidFill>
              </a:rPr>
              <a:t>Los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operadores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lógicos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que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puedes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utilizar</a:t>
            </a:r>
            <a:r>
              <a:rPr lang="en-US" dirty="0">
                <a:solidFill>
                  <a:schemeClr val="tx2"/>
                </a:solidFill>
              </a:rPr>
              <a:t> son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los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siguientes</a:t>
            </a:r>
            <a:r>
              <a:rPr lang="en-US" spc="-5" dirty="0">
                <a:solidFill>
                  <a:schemeClr val="tx2"/>
                </a:solidFill>
              </a:rPr>
              <a:t>:</a:t>
            </a:r>
            <a:endParaRPr lang="en-US" dirty="0">
              <a:solidFill>
                <a:schemeClr val="tx2"/>
              </a:solidFill>
            </a:endParaRPr>
          </a:p>
          <a:p>
            <a:pPr marL="122555" marR="144145" indent="-228600">
              <a:lnSpc>
                <a:spcPct val="90000"/>
              </a:lnSpc>
              <a:spcBef>
                <a:spcPts val="475"/>
              </a:spcBef>
              <a:buClr>
                <a:srgbClr val="8BB425"/>
              </a:buClr>
              <a:buSzPct val="145000"/>
              <a:buFont typeface="Arial" panose="020B0604020202020204" pitchFamily="34" charset="0"/>
              <a:buChar char="•"/>
              <a:tabLst>
                <a:tab pos="463550" algn="l"/>
              </a:tabLst>
            </a:pPr>
            <a:r>
              <a:rPr lang="en-US" b="1" dirty="0">
                <a:solidFill>
                  <a:schemeClr val="tx2"/>
                </a:solidFill>
              </a:rPr>
              <a:t>and</a:t>
            </a:r>
            <a:r>
              <a:rPr lang="en-US" dirty="0">
                <a:solidFill>
                  <a:schemeClr val="tx2"/>
                </a:solidFill>
              </a:rPr>
              <a:t>: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operador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lógico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que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realiza</a:t>
            </a:r>
            <a:r>
              <a:rPr lang="en-US" dirty="0">
                <a:solidFill>
                  <a:schemeClr val="tx2"/>
                </a:solidFill>
              </a:rPr>
              <a:t> la </a:t>
            </a:r>
            <a:r>
              <a:rPr lang="en-US" spc="-10" dirty="0" err="1">
                <a:solidFill>
                  <a:schemeClr val="tx2"/>
                </a:solidFill>
              </a:rPr>
              <a:t>operación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lógica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20" dirty="0">
                <a:solidFill>
                  <a:schemeClr val="tx2"/>
                </a:solidFill>
              </a:rPr>
              <a:t>‘Y’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10" dirty="0">
                <a:solidFill>
                  <a:schemeClr val="tx2"/>
                </a:solidFill>
              </a:rPr>
              <a:t>entre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dos 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elementos</a:t>
            </a:r>
            <a:r>
              <a:rPr lang="en-US" spc="-5" dirty="0">
                <a:solidFill>
                  <a:schemeClr val="tx2"/>
                </a:solidFill>
              </a:rPr>
              <a:t>.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El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resultado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será</a:t>
            </a:r>
            <a:r>
              <a:rPr lang="en-US" dirty="0">
                <a:solidFill>
                  <a:schemeClr val="tx2"/>
                </a:solidFill>
              </a:rPr>
              <a:t> true </a:t>
            </a:r>
            <a:r>
              <a:rPr lang="en-US" dirty="0" err="1">
                <a:solidFill>
                  <a:schemeClr val="tx2"/>
                </a:solidFill>
              </a:rPr>
              <a:t>si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ambos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elementos</a:t>
            </a:r>
            <a:r>
              <a:rPr lang="en-US" dirty="0">
                <a:solidFill>
                  <a:schemeClr val="tx2"/>
                </a:solidFill>
              </a:rPr>
              <a:t> son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true,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en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caso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contrario</a:t>
            </a:r>
            <a:r>
              <a:rPr lang="en-US" spc="-3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será</a:t>
            </a:r>
            <a:r>
              <a:rPr lang="en-US" spc="-20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false.</a:t>
            </a:r>
            <a:endParaRPr lang="en-US" dirty="0">
              <a:solidFill>
                <a:schemeClr val="tx2"/>
              </a:solidFill>
            </a:endParaRPr>
          </a:p>
          <a:p>
            <a:pPr marL="122555" marR="5080" indent="-228600">
              <a:lnSpc>
                <a:spcPct val="90000"/>
              </a:lnSpc>
              <a:spcBef>
                <a:spcPts val="720"/>
              </a:spcBef>
              <a:buClr>
                <a:srgbClr val="8BB425"/>
              </a:buClr>
              <a:buSzPct val="145000"/>
              <a:buFont typeface="Arial" panose="020B0604020202020204" pitchFamily="34" charset="0"/>
              <a:buChar char="•"/>
              <a:tabLst>
                <a:tab pos="463550" algn="l"/>
              </a:tabLst>
            </a:pPr>
            <a:r>
              <a:rPr lang="en-US" b="1" spc="-5" dirty="0">
                <a:solidFill>
                  <a:schemeClr val="tx2"/>
                </a:solidFill>
              </a:rPr>
              <a:t>or</a:t>
            </a:r>
            <a:r>
              <a:rPr lang="en-US" spc="-5" dirty="0">
                <a:solidFill>
                  <a:schemeClr val="tx2"/>
                </a:solidFill>
              </a:rPr>
              <a:t>: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operador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lógico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que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realiza</a:t>
            </a:r>
            <a:r>
              <a:rPr lang="en-US" dirty="0">
                <a:solidFill>
                  <a:schemeClr val="tx2"/>
                </a:solidFill>
              </a:rPr>
              <a:t> la </a:t>
            </a:r>
            <a:r>
              <a:rPr lang="en-US" spc="-10" dirty="0" err="1">
                <a:solidFill>
                  <a:schemeClr val="tx2"/>
                </a:solidFill>
              </a:rPr>
              <a:t>operación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lógica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‘O’ </a:t>
            </a:r>
            <a:r>
              <a:rPr lang="en-US" spc="-10" dirty="0">
                <a:solidFill>
                  <a:schemeClr val="tx2"/>
                </a:solidFill>
              </a:rPr>
              <a:t>entre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dos 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elementos</a:t>
            </a:r>
            <a:r>
              <a:rPr lang="en-US" spc="-5" dirty="0">
                <a:solidFill>
                  <a:schemeClr val="tx2"/>
                </a:solidFill>
              </a:rPr>
              <a:t>.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El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resultado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será</a:t>
            </a:r>
            <a:r>
              <a:rPr lang="en-US" dirty="0">
                <a:solidFill>
                  <a:schemeClr val="tx2"/>
                </a:solidFill>
              </a:rPr>
              <a:t> true </a:t>
            </a:r>
            <a:r>
              <a:rPr lang="en-US" dirty="0" err="1">
                <a:solidFill>
                  <a:schemeClr val="tx2"/>
                </a:solidFill>
              </a:rPr>
              <a:t>si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uno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de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los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dos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elementos</a:t>
            </a:r>
            <a:r>
              <a:rPr lang="en-US" dirty="0">
                <a:solidFill>
                  <a:schemeClr val="tx2"/>
                </a:solidFill>
              </a:rPr>
              <a:t> es true,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440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caso</a:t>
            </a:r>
            <a:r>
              <a:rPr lang="en-US" spc="-1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contrario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será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false.</a:t>
            </a:r>
            <a:endParaRPr lang="en-US" dirty="0">
              <a:solidFill>
                <a:schemeClr val="tx2"/>
              </a:solidFill>
            </a:endParaRPr>
          </a:p>
          <a:p>
            <a:pPr marL="122555" marR="45085" indent="-228600">
              <a:lnSpc>
                <a:spcPct val="90000"/>
              </a:lnSpc>
              <a:spcBef>
                <a:spcPts val="350"/>
              </a:spcBef>
              <a:buClr>
                <a:srgbClr val="8BB425"/>
              </a:buClr>
              <a:buSzPct val="145000"/>
              <a:buFont typeface="Arial" panose="020B0604020202020204" pitchFamily="34" charset="0"/>
              <a:buChar char="•"/>
              <a:tabLst>
                <a:tab pos="463550" algn="l"/>
              </a:tabLst>
            </a:pPr>
            <a:r>
              <a:rPr lang="en-US" b="1" spc="-5" dirty="0">
                <a:solidFill>
                  <a:schemeClr val="tx2"/>
                </a:solidFill>
              </a:rPr>
              <a:t>not</a:t>
            </a:r>
            <a:r>
              <a:rPr lang="en-US" spc="-5" dirty="0">
                <a:solidFill>
                  <a:schemeClr val="tx2"/>
                </a:solidFill>
              </a:rPr>
              <a:t>: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operador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lógico</a:t>
            </a:r>
            <a:r>
              <a:rPr lang="en-US" spc="-5" dirty="0">
                <a:solidFill>
                  <a:schemeClr val="tx2"/>
                </a:solidFill>
              </a:rPr>
              <a:t> que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realiza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la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operación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lógica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40" dirty="0">
                <a:solidFill>
                  <a:schemeClr val="tx2"/>
                </a:solidFill>
              </a:rPr>
              <a:t>‘NO’.</a:t>
            </a:r>
            <a:r>
              <a:rPr lang="en-US" spc="-5" dirty="0">
                <a:solidFill>
                  <a:schemeClr val="tx2"/>
                </a:solidFill>
              </a:rPr>
              <a:t> El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resultado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434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será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true </a:t>
            </a:r>
            <a:r>
              <a:rPr lang="en-US" dirty="0" err="1">
                <a:solidFill>
                  <a:schemeClr val="tx2"/>
                </a:solidFill>
              </a:rPr>
              <a:t>si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el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elemento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es </a:t>
            </a:r>
            <a:r>
              <a:rPr lang="en-US" spc="-10" dirty="0">
                <a:solidFill>
                  <a:schemeClr val="tx2"/>
                </a:solidFill>
              </a:rPr>
              <a:t>false, </a:t>
            </a:r>
            <a:r>
              <a:rPr lang="en-US" dirty="0">
                <a:solidFill>
                  <a:schemeClr val="tx2"/>
                </a:solidFill>
              </a:rPr>
              <a:t>y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será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>
                <a:solidFill>
                  <a:schemeClr val="tx2"/>
                </a:solidFill>
              </a:rPr>
              <a:t>false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si</a:t>
            </a:r>
            <a:r>
              <a:rPr lang="en-US" dirty="0">
                <a:solidFill>
                  <a:schemeClr val="tx2"/>
                </a:solidFill>
              </a:rPr>
              <a:t> es true.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804672" y="802955"/>
            <a:ext cx="476633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600" b="1" kern="1200" spc="-3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</a:t>
            </a:r>
            <a:r>
              <a:rPr lang="en-US" sz="3600" b="1" kern="1200" spc="-3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identidad</a:t>
            </a:r>
            <a:endParaRPr lang="en-US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672" y="2421683"/>
            <a:ext cx="4765949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marR="5080" indent="-228600">
              <a:lnSpc>
                <a:spcPct val="90000"/>
              </a:lnSpc>
              <a:spcBef>
                <a:spcPts val="210"/>
              </a:spcBef>
              <a:buFont typeface="Arial" panose="020B0604020202020204" pitchFamily="34" charset="0"/>
              <a:buChar char="•"/>
            </a:pPr>
            <a:r>
              <a:rPr lang="en-US" spc="-15">
                <a:solidFill>
                  <a:schemeClr val="tx2"/>
                </a:solidFill>
              </a:rPr>
              <a:t>intentan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identificar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si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los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objetos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son</a:t>
            </a:r>
            <a:r>
              <a:rPr lang="en-US" spc="1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realmente</a:t>
            </a:r>
            <a:r>
              <a:rPr lang="en-US" spc="1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el </a:t>
            </a:r>
            <a:r>
              <a:rPr lang="en-US" spc="-5">
                <a:solidFill>
                  <a:schemeClr val="tx2"/>
                </a:solidFill>
              </a:rPr>
              <a:t>mismo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objeto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si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son </a:t>
            </a:r>
            <a:r>
              <a:rPr lang="en-US" spc="-390">
                <a:solidFill>
                  <a:schemeClr val="tx2"/>
                </a:solidFill>
              </a:rPr>
              <a:t> </a:t>
            </a:r>
            <a:r>
              <a:rPr lang="en-US" spc="-15">
                <a:solidFill>
                  <a:schemeClr val="tx2"/>
                </a:solidFill>
              </a:rPr>
              <a:t>diferentes</a:t>
            </a:r>
            <a:r>
              <a:rPr lang="en-US" spc="-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objetos.</a:t>
            </a: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8392" y="2739568"/>
            <a:ext cx="4142232" cy="230240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804672" y="802955"/>
            <a:ext cx="476633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3600" b="1" kern="1200" spc="-2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</a:t>
            </a:r>
            <a:r>
              <a:rPr lang="en-US" sz="3600" b="1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pertenencia</a:t>
            </a:r>
            <a:endParaRPr lang="en-US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672" y="2421683"/>
            <a:ext cx="4765949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marR="5080" indent="-228600">
              <a:lnSpc>
                <a:spcPct val="90000"/>
              </a:lnSpc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Los </a:t>
            </a:r>
            <a:r>
              <a:rPr lang="en-US" spc="-10">
                <a:solidFill>
                  <a:schemeClr val="tx2"/>
                </a:solidFill>
              </a:rPr>
              <a:t>operadores</a:t>
            </a:r>
            <a:r>
              <a:rPr lang="en-US">
                <a:solidFill>
                  <a:schemeClr val="tx2"/>
                </a:solidFill>
              </a:rPr>
              <a:t> de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pertenencia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permiten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verificar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si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un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valor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15">
                <a:solidFill>
                  <a:schemeClr val="tx2"/>
                </a:solidFill>
              </a:rPr>
              <a:t>está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dentro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de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una </a:t>
            </a:r>
            <a:r>
              <a:rPr lang="en-US" spc="-390">
                <a:solidFill>
                  <a:schemeClr val="tx2"/>
                </a:solidFill>
              </a:rPr>
              <a:t> </a:t>
            </a:r>
            <a:r>
              <a:rPr lang="en-US" spc="-15">
                <a:solidFill>
                  <a:schemeClr val="tx2"/>
                </a:solidFill>
              </a:rPr>
              <a:t>lista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de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valores</a:t>
            </a:r>
            <a:r>
              <a:rPr lang="en-US">
                <a:solidFill>
                  <a:schemeClr val="tx2"/>
                </a:solidFill>
              </a:rPr>
              <a:t> o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si</a:t>
            </a:r>
            <a:r>
              <a:rPr lang="en-US">
                <a:solidFill>
                  <a:schemeClr val="tx2"/>
                </a:solidFill>
              </a:rPr>
              <a:t> un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objeto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5">
                <a:solidFill>
                  <a:schemeClr val="tx2"/>
                </a:solidFill>
              </a:rPr>
              <a:t>está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dentro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de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una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5">
                <a:solidFill>
                  <a:schemeClr val="tx2"/>
                </a:solidFill>
              </a:rPr>
              <a:t>lista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de</a:t>
            </a:r>
            <a:r>
              <a:rPr lang="en-US" spc="1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objetos.</a:t>
            </a: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7680" y="1700784"/>
            <a:ext cx="3703656" cy="43799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3CDB9219-9C63-4D25-742B-B705B691E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797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Bloques</a:t>
            </a:r>
            <a:r>
              <a:rPr lang="en-US" sz="3600" kern="1200" spc="-4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600" kern="1200" spc="-4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indentación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4672" y="2421683"/>
            <a:ext cx="4765949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marR="74930" indent="-228600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</a:pPr>
            <a:r>
              <a:rPr lang="en-US" sz="1400" spc="-5">
                <a:solidFill>
                  <a:schemeClr val="tx2"/>
                </a:solidFill>
              </a:rPr>
              <a:t>Un</a:t>
            </a:r>
            <a:r>
              <a:rPr lang="en-US" sz="1400" spc="10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bloque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es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un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grupo</a:t>
            </a:r>
            <a:r>
              <a:rPr lang="en-US" sz="1400" spc="10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de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10">
                <a:solidFill>
                  <a:schemeClr val="tx2"/>
                </a:solidFill>
              </a:rPr>
              <a:t>sentencias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de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10">
                <a:solidFill>
                  <a:schemeClr val="tx2"/>
                </a:solidFill>
              </a:rPr>
              <a:t>código </a:t>
            </a:r>
            <a:r>
              <a:rPr lang="en-US" sz="1400" spc="-390">
                <a:solidFill>
                  <a:schemeClr val="tx2"/>
                </a:solidFill>
              </a:rPr>
              <a:t> </a:t>
            </a:r>
            <a:r>
              <a:rPr lang="en-US" sz="1400" spc="-10">
                <a:solidFill>
                  <a:schemeClr val="tx2"/>
                </a:solidFill>
              </a:rPr>
              <a:t>fuente</a:t>
            </a:r>
            <a:r>
              <a:rPr lang="en-US" sz="1400">
                <a:solidFill>
                  <a:schemeClr val="tx2"/>
                </a:solidFill>
              </a:rPr>
              <a:t> que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contiene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una</a:t>
            </a:r>
            <a:r>
              <a:rPr lang="en-US" sz="1400" spc="-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o </a:t>
            </a:r>
            <a:r>
              <a:rPr lang="en-US" sz="1400" spc="-5">
                <a:solidFill>
                  <a:schemeClr val="tx2"/>
                </a:solidFill>
              </a:rPr>
              <a:t>más sentencias. </a:t>
            </a:r>
            <a:r>
              <a:rPr lang="en-US" sz="1400">
                <a:solidFill>
                  <a:schemeClr val="tx2"/>
                </a:solidFill>
              </a:rPr>
              <a:t>Los 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bloques </a:t>
            </a:r>
            <a:r>
              <a:rPr lang="en-US" sz="1400" spc="-10">
                <a:solidFill>
                  <a:schemeClr val="tx2"/>
                </a:solidFill>
              </a:rPr>
              <a:t>están</a:t>
            </a:r>
            <a:r>
              <a:rPr lang="en-US" sz="1400" spc="10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delimitados </a:t>
            </a:r>
            <a:r>
              <a:rPr lang="en-US" sz="1400">
                <a:solidFill>
                  <a:schemeClr val="tx2"/>
                </a:solidFill>
              </a:rPr>
              <a:t>por </a:t>
            </a:r>
            <a:r>
              <a:rPr lang="en-US" sz="1400" spc="-5">
                <a:solidFill>
                  <a:schemeClr val="tx2"/>
                </a:solidFill>
              </a:rPr>
              <a:t>su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inicio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y</a:t>
            </a:r>
            <a:r>
              <a:rPr lang="en-US" sz="1400" spc="-5">
                <a:solidFill>
                  <a:schemeClr val="tx2"/>
                </a:solidFill>
              </a:rPr>
              <a:t> su</a:t>
            </a:r>
            <a:r>
              <a:rPr lang="en-US" sz="1400" spc="10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fin, </a:t>
            </a:r>
            <a:r>
              <a:rPr lang="en-US" sz="1400">
                <a:solidFill>
                  <a:schemeClr val="tx2"/>
                </a:solidFill>
              </a:rPr>
              <a:t> y</a:t>
            </a:r>
            <a:r>
              <a:rPr lang="en-US" sz="1400" spc="-5">
                <a:solidFill>
                  <a:schemeClr val="tx2"/>
                </a:solidFill>
              </a:rPr>
              <a:t> la</a:t>
            </a:r>
            <a:r>
              <a:rPr lang="en-US" sz="1400">
                <a:solidFill>
                  <a:schemeClr val="tx2"/>
                </a:solidFill>
              </a:rPr>
              <a:t> </a:t>
            </a:r>
            <a:r>
              <a:rPr lang="en-US" sz="1400" spc="-10">
                <a:solidFill>
                  <a:schemeClr val="tx2"/>
                </a:solidFill>
              </a:rPr>
              <a:t>forma</a:t>
            </a:r>
            <a:r>
              <a:rPr lang="en-US" sz="1400">
                <a:solidFill>
                  <a:schemeClr val="tx2"/>
                </a:solidFill>
              </a:rPr>
              <a:t> de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delimitarlos </a:t>
            </a:r>
            <a:r>
              <a:rPr lang="en-US" sz="1400">
                <a:solidFill>
                  <a:schemeClr val="tx2"/>
                </a:solidFill>
              </a:rPr>
              <a:t>es</a:t>
            </a:r>
            <a:r>
              <a:rPr lang="en-US" sz="1400" spc="-5">
                <a:solidFill>
                  <a:schemeClr val="tx2"/>
                </a:solidFill>
              </a:rPr>
              <a:t> específica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de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cada </a:t>
            </a:r>
            <a:r>
              <a:rPr lang="en-US" sz="1400">
                <a:solidFill>
                  <a:schemeClr val="tx2"/>
                </a:solidFill>
              </a:rPr>
              <a:t> lenguaje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de</a:t>
            </a:r>
            <a:r>
              <a:rPr lang="en-US" sz="1400" spc="10">
                <a:solidFill>
                  <a:schemeClr val="tx2"/>
                </a:solidFill>
              </a:rPr>
              <a:t> </a:t>
            </a:r>
            <a:r>
              <a:rPr lang="en-US" sz="1400" spc="-10">
                <a:solidFill>
                  <a:schemeClr val="tx2"/>
                </a:solidFill>
              </a:rPr>
              <a:t>programación.</a:t>
            </a:r>
            <a:endParaRPr lang="en-US" sz="140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1400">
              <a:solidFill>
                <a:schemeClr val="tx2"/>
              </a:solidFill>
            </a:endParaRPr>
          </a:p>
          <a:p>
            <a:pPr marL="12700" marR="508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spc="-10">
                <a:solidFill>
                  <a:schemeClr val="tx2"/>
                </a:solidFill>
              </a:rPr>
              <a:t>Indentación</a:t>
            </a:r>
            <a:r>
              <a:rPr lang="en-US" sz="1400" b="1" spc="-5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significa </a:t>
            </a:r>
            <a:r>
              <a:rPr lang="en-US" sz="1400" spc="-10">
                <a:solidFill>
                  <a:schemeClr val="tx2"/>
                </a:solidFill>
              </a:rPr>
              <a:t>mover</a:t>
            </a:r>
            <a:r>
              <a:rPr lang="en-US" sz="1400">
                <a:solidFill>
                  <a:schemeClr val="tx2"/>
                </a:solidFill>
              </a:rPr>
              <a:t> un </a:t>
            </a:r>
            <a:r>
              <a:rPr lang="en-US" sz="1400" spc="-5">
                <a:solidFill>
                  <a:schemeClr val="tx2"/>
                </a:solidFill>
              </a:rPr>
              <a:t>bloque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de </a:t>
            </a:r>
            <a:r>
              <a:rPr lang="en-US" sz="1400" spc="-15">
                <a:solidFill>
                  <a:schemeClr val="tx2"/>
                </a:solidFill>
              </a:rPr>
              <a:t>texto </a:t>
            </a:r>
            <a:r>
              <a:rPr lang="en-US" sz="1400" spc="-10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hacia la</a:t>
            </a:r>
            <a:r>
              <a:rPr lang="en-US" sz="1400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derecha insertando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espacios </a:t>
            </a:r>
            <a:r>
              <a:rPr lang="en-US" sz="1400">
                <a:solidFill>
                  <a:schemeClr val="tx2"/>
                </a:solidFill>
              </a:rPr>
              <a:t>o 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10">
                <a:solidFill>
                  <a:schemeClr val="tx2"/>
                </a:solidFill>
              </a:rPr>
              <a:t>tabuladores,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10">
                <a:solidFill>
                  <a:schemeClr val="tx2"/>
                </a:solidFill>
              </a:rPr>
              <a:t>para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así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10">
                <a:solidFill>
                  <a:schemeClr val="tx2"/>
                </a:solidFill>
              </a:rPr>
              <a:t>separarlo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del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10">
                <a:solidFill>
                  <a:schemeClr val="tx2"/>
                </a:solidFill>
              </a:rPr>
              <a:t>margen </a:t>
            </a:r>
            <a:r>
              <a:rPr lang="en-US" sz="1400" spc="-5">
                <a:solidFill>
                  <a:schemeClr val="tx2"/>
                </a:solidFill>
              </a:rPr>
              <a:t> </a:t>
            </a:r>
            <a:r>
              <a:rPr lang="en-US" sz="1400" spc="-10">
                <a:solidFill>
                  <a:schemeClr val="tx2"/>
                </a:solidFill>
              </a:rPr>
              <a:t>izquierdo</a:t>
            </a:r>
            <a:r>
              <a:rPr lang="en-US" sz="1400">
                <a:solidFill>
                  <a:schemeClr val="tx2"/>
                </a:solidFill>
              </a:rPr>
              <a:t> y</a:t>
            </a:r>
            <a:r>
              <a:rPr lang="en-US" sz="1400" spc="-5">
                <a:solidFill>
                  <a:schemeClr val="tx2"/>
                </a:solidFill>
              </a:rPr>
              <a:t> distinguirlo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más </a:t>
            </a:r>
            <a:r>
              <a:rPr lang="en-US" sz="1400" spc="-10">
                <a:solidFill>
                  <a:schemeClr val="tx2"/>
                </a:solidFill>
              </a:rPr>
              <a:t>fácilmente</a:t>
            </a:r>
            <a:r>
              <a:rPr lang="en-US" sz="1400" spc="10">
                <a:solidFill>
                  <a:schemeClr val="tx2"/>
                </a:solidFill>
              </a:rPr>
              <a:t> </a:t>
            </a:r>
            <a:r>
              <a:rPr lang="en-US" sz="1400" spc="-10">
                <a:solidFill>
                  <a:schemeClr val="tx2"/>
                </a:solidFill>
              </a:rPr>
              <a:t>dentro </a:t>
            </a:r>
            <a:r>
              <a:rPr lang="en-US" sz="1400" spc="-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del</a:t>
            </a:r>
            <a:r>
              <a:rPr lang="en-US" sz="1400" spc="-5">
                <a:solidFill>
                  <a:schemeClr val="tx2"/>
                </a:solidFill>
              </a:rPr>
              <a:t> </a:t>
            </a:r>
            <a:r>
              <a:rPr lang="en-US" sz="1400" spc="-15">
                <a:solidFill>
                  <a:schemeClr val="tx2"/>
                </a:solidFill>
              </a:rPr>
              <a:t>texto.</a:t>
            </a:r>
            <a:r>
              <a:rPr lang="en-US" sz="1400">
                <a:solidFill>
                  <a:schemeClr val="tx2"/>
                </a:solidFill>
              </a:rPr>
              <a:t> </a:t>
            </a:r>
            <a:r>
              <a:rPr lang="en-US" sz="1400" spc="-35">
                <a:solidFill>
                  <a:schemeClr val="tx2"/>
                </a:solidFill>
              </a:rPr>
              <a:t>Todos</a:t>
            </a:r>
            <a:r>
              <a:rPr lang="en-US" sz="1400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los</a:t>
            </a:r>
            <a:r>
              <a:rPr lang="en-US" sz="1400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lenguajes</a:t>
            </a:r>
            <a:r>
              <a:rPr lang="en-US" sz="1400">
                <a:solidFill>
                  <a:schemeClr val="tx2"/>
                </a:solidFill>
              </a:rPr>
              <a:t> </a:t>
            </a:r>
            <a:r>
              <a:rPr lang="en-US" sz="1400" spc="-10">
                <a:solidFill>
                  <a:schemeClr val="tx2"/>
                </a:solidFill>
              </a:rPr>
              <a:t>utilizan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la </a:t>
            </a:r>
            <a:r>
              <a:rPr lang="en-US" sz="1400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indentación</a:t>
            </a:r>
            <a:r>
              <a:rPr lang="en-US" sz="1400">
                <a:solidFill>
                  <a:schemeClr val="tx2"/>
                </a:solidFill>
              </a:rPr>
              <a:t> </a:t>
            </a:r>
            <a:r>
              <a:rPr lang="en-US" sz="1400" spc="-15">
                <a:solidFill>
                  <a:schemeClr val="tx2"/>
                </a:solidFill>
              </a:rPr>
              <a:t>para</a:t>
            </a:r>
            <a:r>
              <a:rPr lang="en-US" sz="1400">
                <a:solidFill>
                  <a:schemeClr val="tx2"/>
                </a:solidFill>
              </a:rPr>
              <a:t> </a:t>
            </a:r>
            <a:r>
              <a:rPr lang="en-US" sz="1400" spc="-10">
                <a:solidFill>
                  <a:schemeClr val="tx2"/>
                </a:solidFill>
              </a:rPr>
              <a:t>aumentar</a:t>
            </a:r>
            <a:r>
              <a:rPr lang="en-US" sz="1400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la legibilidad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del 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código</a:t>
            </a:r>
            <a:r>
              <a:rPr lang="en-US" sz="1400" spc="65">
                <a:solidFill>
                  <a:schemeClr val="tx2"/>
                </a:solidFill>
              </a:rPr>
              <a:t> </a:t>
            </a:r>
            <a:r>
              <a:rPr lang="en-US" sz="1400" spc="-10">
                <a:solidFill>
                  <a:schemeClr val="tx2"/>
                </a:solidFill>
              </a:rPr>
              <a:t>fuente,</a:t>
            </a:r>
            <a:r>
              <a:rPr lang="en-US" sz="1400" spc="65">
                <a:solidFill>
                  <a:schemeClr val="tx2"/>
                </a:solidFill>
              </a:rPr>
              <a:t> </a:t>
            </a:r>
            <a:r>
              <a:rPr lang="en-US" sz="1400" spc="-10">
                <a:solidFill>
                  <a:schemeClr val="tx2"/>
                </a:solidFill>
              </a:rPr>
              <a:t>pero</a:t>
            </a:r>
            <a:r>
              <a:rPr lang="en-US" sz="1400" spc="6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en</a:t>
            </a:r>
            <a:r>
              <a:rPr lang="en-US" sz="1400" spc="70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Python</a:t>
            </a:r>
            <a:r>
              <a:rPr lang="en-US" sz="1400" spc="70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no</a:t>
            </a:r>
            <a:r>
              <a:rPr lang="en-US" sz="1400" spc="6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es 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10">
                <a:solidFill>
                  <a:schemeClr val="tx2"/>
                </a:solidFill>
              </a:rPr>
              <a:t>únicamente</a:t>
            </a:r>
            <a:r>
              <a:rPr lang="en-US" sz="1400">
                <a:solidFill>
                  <a:schemeClr val="tx2"/>
                </a:solidFill>
              </a:rPr>
              <a:t> una buena </a:t>
            </a:r>
            <a:r>
              <a:rPr lang="en-US" sz="1400" spc="-10">
                <a:solidFill>
                  <a:schemeClr val="tx2"/>
                </a:solidFill>
              </a:rPr>
              <a:t>práctica</a:t>
            </a:r>
            <a:r>
              <a:rPr lang="en-US" sz="1400">
                <a:solidFill>
                  <a:schemeClr val="tx2"/>
                </a:solidFill>
              </a:rPr>
              <a:t> </a:t>
            </a:r>
            <a:r>
              <a:rPr lang="en-US" sz="1400" spc="-10">
                <a:solidFill>
                  <a:schemeClr val="tx2"/>
                </a:solidFill>
              </a:rPr>
              <a:t>estética,</a:t>
            </a:r>
            <a:r>
              <a:rPr lang="en-US" sz="1400">
                <a:solidFill>
                  <a:schemeClr val="tx2"/>
                </a:solidFill>
              </a:rPr>
              <a:t> </a:t>
            </a:r>
            <a:r>
              <a:rPr lang="en-US" sz="1400" spc="-15">
                <a:solidFill>
                  <a:schemeClr val="tx2"/>
                </a:solidFill>
              </a:rPr>
              <a:t>ya</a:t>
            </a:r>
            <a:r>
              <a:rPr lang="en-US" sz="1400" spc="-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que 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10">
                <a:solidFill>
                  <a:schemeClr val="tx2"/>
                </a:solidFill>
              </a:rPr>
              <a:t>utiliza</a:t>
            </a:r>
            <a:r>
              <a:rPr lang="en-US" sz="1400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la</a:t>
            </a:r>
            <a:r>
              <a:rPr lang="en-US" sz="1400" spc="10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indentación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del </a:t>
            </a:r>
            <a:r>
              <a:rPr lang="en-US" sz="1400" spc="-10">
                <a:solidFill>
                  <a:schemeClr val="tx2"/>
                </a:solidFill>
              </a:rPr>
              <a:t>código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10">
                <a:solidFill>
                  <a:schemeClr val="tx2"/>
                </a:solidFill>
              </a:rPr>
              <a:t>fuente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15">
                <a:solidFill>
                  <a:schemeClr val="tx2"/>
                </a:solidFill>
              </a:rPr>
              <a:t>para </a:t>
            </a:r>
            <a:r>
              <a:rPr lang="en-US" sz="1400" spc="-10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delimitar los bloques</a:t>
            </a:r>
            <a:r>
              <a:rPr lang="en-US" sz="1400">
                <a:solidFill>
                  <a:schemeClr val="tx2"/>
                </a:solidFill>
              </a:rPr>
              <a:t> </a:t>
            </a:r>
            <a:r>
              <a:rPr lang="en-US" sz="1400" spc="-10">
                <a:solidFill>
                  <a:schemeClr val="tx2"/>
                </a:solidFill>
              </a:rPr>
              <a:t>dentro</a:t>
            </a:r>
            <a:r>
              <a:rPr lang="en-US" sz="1400">
                <a:solidFill>
                  <a:schemeClr val="tx2"/>
                </a:solidFill>
              </a:rPr>
              <a:t> del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código</a:t>
            </a:r>
            <a:r>
              <a:rPr lang="en-US" sz="1400">
                <a:solidFill>
                  <a:schemeClr val="tx2"/>
                </a:solidFill>
              </a:rPr>
              <a:t> </a:t>
            </a:r>
            <a:r>
              <a:rPr lang="en-US" sz="1400" spc="-10">
                <a:solidFill>
                  <a:schemeClr val="tx2"/>
                </a:solidFill>
              </a:rPr>
              <a:t>fuente, </a:t>
            </a:r>
            <a:r>
              <a:rPr lang="en-US" sz="1400" spc="-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es</a:t>
            </a:r>
            <a:r>
              <a:rPr lang="en-US" sz="1400" spc="-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por</a:t>
            </a:r>
            <a:r>
              <a:rPr lang="en-US" sz="1400" spc="-5">
                <a:solidFill>
                  <a:schemeClr val="tx2"/>
                </a:solidFill>
              </a:rPr>
              <a:t> eso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por</a:t>
            </a:r>
            <a:r>
              <a:rPr lang="en-US" sz="1400" spc="-5">
                <a:solidFill>
                  <a:schemeClr val="tx2"/>
                </a:solidFill>
              </a:rPr>
              <a:t> lo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que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es</a:t>
            </a:r>
            <a:r>
              <a:rPr lang="en-US" sz="1400" spc="-5">
                <a:solidFill>
                  <a:schemeClr val="tx2"/>
                </a:solidFill>
              </a:rPr>
              <a:t> necesario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que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la</a:t>
            </a:r>
            <a:r>
              <a:rPr lang="en-US" sz="1400" spc="5">
                <a:solidFill>
                  <a:schemeClr val="tx2"/>
                </a:solidFill>
              </a:rPr>
              <a:t> </a:t>
            </a:r>
            <a:r>
              <a:rPr lang="en-US" sz="1400" spc="-5">
                <a:solidFill>
                  <a:schemeClr val="tx2"/>
                </a:solidFill>
              </a:rPr>
              <a:t>utilices </a:t>
            </a:r>
            <a:r>
              <a:rPr lang="en-US" sz="1400" spc="-395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de </a:t>
            </a:r>
            <a:r>
              <a:rPr lang="en-US" sz="1400" spc="-10">
                <a:solidFill>
                  <a:schemeClr val="tx2"/>
                </a:solidFill>
              </a:rPr>
              <a:t>forma</a:t>
            </a:r>
            <a:r>
              <a:rPr lang="en-US" sz="1400">
                <a:solidFill>
                  <a:schemeClr val="tx2"/>
                </a:solidFill>
              </a:rPr>
              <a:t> </a:t>
            </a:r>
            <a:r>
              <a:rPr lang="en-US" sz="1400" spc="-10">
                <a:solidFill>
                  <a:schemeClr val="tx2"/>
                </a:solidFill>
              </a:rPr>
              <a:t>correcta.</a:t>
            </a:r>
            <a:endParaRPr lang="en-US" sz="1400">
              <a:solidFill>
                <a:schemeClr val="tx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8392" y="2716171"/>
            <a:ext cx="4142232" cy="2349201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Condicionales</a:t>
            </a:r>
            <a:endParaRPr lang="en-US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1" spc="-5">
                <a:solidFill>
                  <a:schemeClr val="tx2"/>
                </a:solidFill>
              </a:rPr>
              <a:t>If</a:t>
            </a:r>
            <a:r>
              <a:rPr lang="en-US" b="1" spc="-10">
                <a:solidFill>
                  <a:schemeClr val="tx2"/>
                </a:solidFill>
              </a:rPr>
              <a:t> </a:t>
            </a:r>
            <a:r>
              <a:rPr lang="en-US" b="1">
                <a:solidFill>
                  <a:schemeClr val="tx2"/>
                </a:solidFill>
              </a:rPr>
              <a:t>/</a:t>
            </a:r>
            <a:r>
              <a:rPr lang="en-US" b="1" spc="-15">
                <a:solidFill>
                  <a:schemeClr val="tx2"/>
                </a:solidFill>
              </a:rPr>
              <a:t> </a:t>
            </a:r>
            <a:r>
              <a:rPr lang="en-US" b="1" spc="-10">
                <a:solidFill>
                  <a:schemeClr val="tx2"/>
                </a:solidFill>
              </a:rPr>
              <a:t>elif </a:t>
            </a:r>
            <a:r>
              <a:rPr lang="en-US" b="1">
                <a:solidFill>
                  <a:schemeClr val="tx2"/>
                </a:solidFill>
              </a:rPr>
              <a:t>/</a:t>
            </a:r>
            <a:r>
              <a:rPr lang="en-US" b="1" spc="-15">
                <a:solidFill>
                  <a:schemeClr val="tx2"/>
                </a:solidFill>
              </a:rPr>
              <a:t> </a:t>
            </a:r>
            <a:r>
              <a:rPr lang="en-US" b="1" spc="-10">
                <a:solidFill>
                  <a:schemeClr val="tx2"/>
                </a:solidFill>
              </a:rPr>
              <a:t>else</a:t>
            </a: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100791" y="2283555"/>
            <a:ext cx="3661796" cy="2311092"/>
            <a:chOff x="2637904" y="2564903"/>
            <a:chExt cx="2978150" cy="187959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9722" y="3793331"/>
              <a:ext cx="381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7954" y="3224180"/>
              <a:ext cx="381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7913" y="2622053"/>
              <a:ext cx="381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7904" y="2564903"/>
              <a:ext cx="2959100" cy="1879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C646684-854F-41F5-9919-E819FCBE2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25961-80FB-4E26-BAB6-F247B7866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7CA01D-122E-48F1-B7C2-DA567CF0A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864" y="55838"/>
            <a:ext cx="5440869" cy="6483075"/>
            <a:chOff x="9916" y="55838"/>
            <a:chExt cx="5440869" cy="648307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4ABF84-A227-4625-ADE6-6C7FF256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172448"/>
              <a:ext cx="5328896" cy="6250127"/>
            </a:xfrm>
            <a:custGeom>
              <a:avLst/>
              <a:gdLst>
                <a:gd name="connsiteX0" fmla="*/ 2304137 w 5328896"/>
                <a:gd name="connsiteY0" fmla="*/ 174 h 6250127"/>
                <a:gd name="connsiteX1" fmla="*/ 2344446 w 5328896"/>
                <a:gd name="connsiteY1" fmla="*/ 510 h 6250127"/>
                <a:gd name="connsiteX2" fmla="*/ 2423385 w 5328896"/>
                <a:gd name="connsiteY2" fmla="*/ 3757 h 6250127"/>
                <a:gd name="connsiteX3" fmla="*/ 2502212 w 5328896"/>
                <a:gd name="connsiteY3" fmla="*/ 7229 h 6250127"/>
                <a:gd name="connsiteX4" fmla="*/ 2581151 w 5328896"/>
                <a:gd name="connsiteY4" fmla="*/ 14619 h 6250127"/>
                <a:gd name="connsiteX5" fmla="*/ 3202362 w 5328896"/>
                <a:gd name="connsiteY5" fmla="*/ 145064 h 6250127"/>
                <a:gd name="connsiteX6" fmla="*/ 3351618 w 5328896"/>
                <a:gd name="connsiteY6" fmla="*/ 199593 h 6250127"/>
                <a:gd name="connsiteX7" fmla="*/ 3388232 w 5328896"/>
                <a:gd name="connsiteY7" fmla="*/ 214597 h 6250127"/>
                <a:gd name="connsiteX8" fmla="*/ 3424511 w 5328896"/>
                <a:gd name="connsiteY8" fmla="*/ 230385 h 6250127"/>
                <a:gd name="connsiteX9" fmla="*/ 3497067 w 5328896"/>
                <a:gd name="connsiteY9" fmla="*/ 262073 h 6250127"/>
                <a:gd name="connsiteX10" fmla="*/ 3532898 w 5328896"/>
                <a:gd name="connsiteY10" fmla="*/ 278756 h 6250127"/>
                <a:gd name="connsiteX11" fmla="*/ 3550701 w 5328896"/>
                <a:gd name="connsiteY11" fmla="*/ 287266 h 6250127"/>
                <a:gd name="connsiteX12" fmla="*/ 3567609 w 5328896"/>
                <a:gd name="connsiteY12" fmla="*/ 297567 h 6250127"/>
                <a:gd name="connsiteX13" fmla="*/ 3634679 w 5328896"/>
                <a:gd name="connsiteY13" fmla="*/ 339332 h 6250127"/>
                <a:gd name="connsiteX14" fmla="*/ 3667822 w 5328896"/>
                <a:gd name="connsiteY14" fmla="*/ 360495 h 6250127"/>
                <a:gd name="connsiteX15" fmla="*/ 3699957 w 5328896"/>
                <a:gd name="connsiteY15" fmla="*/ 383001 h 6250127"/>
                <a:gd name="connsiteX16" fmla="*/ 3763557 w 5328896"/>
                <a:gd name="connsiteY16" fmla="*/ 428572 h 6250127"/>
                <a:gd name="connsiteX17" fmla="*/ 4216924 w 5328896"/>
                <a:gd name="connsiteY17" fmla="*/ 837600 h 6250127"/>
                <a:gd name="connsiteX18" fmla="*/ 4268542 w 5328896"/>
                <a:gd name="connsiteY18" fmla="*/ 891569 h 6250127"/>
                <a:gd name="connsiteX19" fmla="*/ 4318145 w 5328896"/>
                <a:gd name="connsiteY19" fmla="*/ 946883 h 6250127"/>
                <a:gd name="connsiteX20" fmla="*/ 4367860 w 5328896"/>
                <a:gd name="connsiteY20" fmla="*/ 1001748 h 6250127"/>
                <a:gd name="connsiteX21" fmla="*/ 4416119 w 5328896"/>
                <a:gd name="connsiteY21" fmla="*/ 1057509 h 6250127"/>
                <a:gd name="connsiteX22" fmla="*/ 4511405 w 5328896"/>
                <a:gd name="connsiteY22" fmla="*/ 1169143 h 6250127"/>
                <a:gd name="connsiteX23" fmla="*/ 4558881 w 5328896"/>
                <a:gd name="connsiteY23" fmla="*/ 1224681 h 6250127"/>
                <a:gd name="connsiteX24" fmla="*/ 4606916 w 5328896"/>
                <a:gd name="connsiteY24" fmla="*/ 1279994 h 6250127"/>
                <a:gd name="connsiteX25" fmla="*/ 4795810 w 5328896"/>
                <a:gd name="connsiteY25" fmla="*/ 1506846 h 6250127"/>
                <a:gd name="connsiteX26" fmla="*/ 4964437 w 5328896"/>
                <a:gd name="connsiteY26" fmla="*/ 1751165 h 6250127"/>
                <a:gd name="connsiteX27" fmla="*/ 5222864 w 5328896"/>
                <a:gd name="connsiteY27" fmla="*/ 2293660 h 6250127"/>
                <a:gd name="connsiteX28" fmla="*/ 5328788 w 5328896"/>
                <a:gd name="connsiteY28" fmla="*/ 2899307 h 6250127"/>
                <a:gd name="connsiteX29" fmla="*/ 5302699 w 5328896"/>
                <a:gd name="connsiteY29" fmla="*/ 3211144 h 6250127"/>
                <a:gd name="connsiteX30" fmla="*/ 5220177 w 5328896"/>
                <a:gd name="connsiteY30" fmla="*/ 3513352 h 6250127"/>
                <a:gd name="connsiteX31" fmla="*/ 5042145 w 5328896"/>
                <a:gd name="connsiteY31" fmla="*/ 4030542 h 6250127"/>
                <a:gd name="connsiteX32" fmla="*/ 5002507 w 5328896"/>
                <a:gd name="connsiteY32" fmla="*/ 4161771 h 6250127"/>
                <a:gd name="connsiteX33" fmla="*/ 4964213 w 5328896"/>
                <a:gd name="connsiteY33" fmla="*/ 4294680 h 6250127"/>
                <a:gd name="connsiteX34" fmla="*/ 4926143 w 5328896"/>
                <a:gd name="connsiteY34" fmla="*/ 4430164 h 6250127"/>
                <a:gd name="connsiteX35" fmla="*/ 4906660 w 5328896"/>
                <a:gd name="connsiteY35" fmla="*/ 4498914 h 6250127"/>
                <a:gd name="connsiteX36" fmla="*/ 4885610 w 5328896"/>
                <a:gd name="connsiteY36" fmla="*/ 4569119 h 6250127"/>
                <a:gd name="connsiteX37" fmla="*/ 4862880 w 5328896"/>
                <a:gd name="connsiteY37" fmla="*/ 4640220 h 6250127"/>
                <a:gd name="connsiteX38" fmla="*/ 4837799 w 5328896"/>
                <a:gd name="connsiteY38" fmla="*/ 4712105 h 6250127"/>
                <a:gd name="connsiteX39" fmla="*/ 4809694 w 5328896"/>
                <a:gd name="connsiteY39" fmla="*/ 4784438 h 6250127"/>
                <a:gd name="connsiteX40" fmla="*/ 4776775 w 5328896"/>
                <a:gd name="connsiteY40" fmla="*/ 4856435 h 6250127"/>
                <a:gd name="connsiteX41" fmla="*/ 4611171 w 5328896"/>
                <a:gd name="connsiteY41" fmla="*/ 5125275 h 6250127"/>
                <a:gd name="connsiteX42" fmla="*/ 4412648 w 5328896"/>
                <a:gd name="connsiteY42" fmla="*/ 5355374 h 6250127"/>
                <a:gd name="connsiteX43" fmla="*/ 4360470 w 5328896"/>
                <a:gd name="connsiteY43" fmla="*/ 5408560 h 6250127"/>
                <a:gd name="connsiteX44" fmla="*/ 4307732 w 5328896"/>
                <a:gd name="connsiteY44" fmla="*/ 5461186 h 6250127"/>
                <a:gd name="connsiteX45" fmla="*/ 4253426 w 5328896"/>
                <a:gd name="connsiteY45" fmla="*/ 5512580 h 6250127"/>
                <a:gd name="connsiteX46" fmla="*/ 4198449 w 5328896"/>
                <a:gd name="connsiteY46" fmla="*/ 5563526 h 6250127"/>
                <a:gd name="connsiteX47" fmla="*/ 4141904 w 5328896"/>
                <a:gd name="connsiteY47" fmla="*/ 5613017 h 6250127"/>
                <a:gd name="connsiteX48" fmla="*/ 4084463 w 5328896"/>
                <a:gd name="connsiteY48" fmla="*/ 5661948 h 6250127"/>
                <a:gd name="connsiteX49" fmla="*/ 4070019 w 5328896"/>
                <a:gd name="connsiteY49" fmla="*/ 5674153 h 6250127"/>
                <a:gd name="connsiteX50" fmla="*/ 4055015 w 5328896"/>
                <a:gd name="connsiteY50" fmla="*/ 5685798 h 6250127"/>
                <a:gd name="connsiteX51" fmla="*/ 4025007 w 5328896"/>
                <a:gd name="connsiteY51" fmla="*/ 5708976 h 6250127"/>
                <a:gd name="connsiteX52" fmla="*/ 3964879 w 5328896"/>
                <a:gd name="connsiteY52" fmla="*/ 5755443 h 6250127"/>
                <a:gd name="connsiteX53" fmla="*/ 3839920 w 5328896"/>
                <a:gd name="connsiteY53" fmla="*/ 5843228 h 6250127"/>
                <a:gd name="connsiteX54" fmla="*/ 3709251 w 5328896"/>
                <a:gd name="connsiteY54" fmla="*/ 5923735 h 6250127"/>
                <a:gd name="connsiteX55" fmla="*/ 3140218 w 5328896"/>
                <a:gd name="connsiteY55" fmla="*/ 6158872 h 6250127"/>
                <a:gd name="connsiteX56" fmla="*/ 2537371 w 5328896"/>
                <a:gd name="connsiteY56" fmla="*/ 6247328 h 6250127"/>
                <a:gd name="connsiteX57" fmla="*/ 2462015 w 5328896"/>
                <a:gd name="connsiteY57" fmla="*/ 6249344 h 6250127"/>
                <a:gd name="connsiteX58" fmla="*/ 2424393 w 5328896"/>
                <a:gd name="connsiteY58" fmla="*/ 6250127 h 6250127"/>
                <a:gd name="connsiteX59" fmla="*/ 2386883 w 5328896"/>
                <a:gd name="connsiteY59" fmla="*/ 6249568 h 6250127"/>
                <a:gd name="connsiteX60" fmla="*/ 2311975 w 5328896"/>
                <a:gd name="connsiteY60" fmla="*/ 6247777 h 6250127"/>
                <a:gd name="connsiteX61" fmla="*/ 2236843 w 5328896"/>
                <a:gd name="connsiteY61" fmla="*/ 6244529 h 6250127"/>
                <a:gd name="connsiteX62" fmla="*/ 2085571 w 5328896"/>
                <a:gd name="connsiteY62" fmla="*/ 6232213 h 6250127"/>
                <a:gd name="connsiteX63" fmla="*/ 1935307 w 5328896"/>
                <a:gd name="connsiteY63" fmla="*/ 6212394 h 6250127"/>
                <a:gd name="connsiteX64" fmla="*/ 1786610 w 5328896"/>
                <a:gd name="connsiteY64" fmla="*/ 6184961 h 6250127"/>
                <a:gd name="connsiteX65" fmla="*/ 1639706 w 5328896"/>
                <a:gd name="connsiteY65" fmla="*/ 6151034 h 6250127"/>
                <a:gd name="connsiteX66" fmla="*/ 1494928 w 5328896"/>
                <a:gd name="connsiteY66" fmla="*/ 6110724 h 6250127"/>
                <a:gd name="connsiteX67" fmla="*/ 1423379 w 5328896"/>
                <a:gd name="connsiteY67" fmla="*/ 6088219 h 6250127"/>
                <a:gd name="connsiteX68" fmla="*/ 1352278 w 5328896"/>
                <a:gd name="connsiteY68" fmla="*/ 6064929 h 6250127"/>
                <a:gd name="connsiteX69" fmla="*/ 805863 w 5328896"/>
                <a:gd name="connsiteY69" fmla="*/ 5828896 h 6250127"/>
                <a:gd name="connsiteX70" fmla="*/ 305132 w 5328896"/>
                <a:gd name="connsiteY70" fmla="*/ 5512356 h 6250127"/>
                <a:gd name="connsiteX71" fmla="*/ 189467 w 5328896"/>
                <a:gd name="connsiteY71" fmla="*/ 5419757 h 6250127"/>
                <a:gd name="connsiteX72" fmla="*/ 78617 w 5328896"/>
                <a:gd name="connsiteY72" fmla="*/ 5321559 h 6250127"/>
                <a:gd name="connsiteX73" fmla="*/ 51408 w 5328896"/>
                <a:gd name="connsiteY73" fmla="*/ 5296477 h 6250127"/>
                <a:gd name="connsiteX74" fmla="*/ 37748 w 5328896"/>
                <a:gd name="connsiteY74" fmla="*/ 5283937 h 6250127"/>
                <a:gd name="connsiteX75" fmla="*/ 24647 w 5328896"/>
                <a:gd name="connsiteY75" fmla="*/ 5270836 h 6250127"/>
                <a:gd name="connsiteX76" fmla="*/ 0 w 5328896"/>
                <a:gd name="connsiteY76" fmla="*/ 5246031 h 6250127"/>
                <a:gd name="connsiteX77" fmla="*/ 0 w 5328896"/>
                <a:gd name="connsiteY77" fmla="*/ 4785725 h 6250127"/>
                <a:gd name="connsiteX78" fmla="*/ 17705 w 5328896"/>
                <a:gd name="connsiteY78" fmla="*/ 4808399 h 6250127"/>
                <a:gd name="connsiteX79" fmla="*/ 58574 w 5328896"/>
                <a:gd name="connsiteY79" fmla="*/ 4861249 h 6250127"/>
                <a:gd name="connsiteX80" fmla="*/ 101683 w 5328896"/>
                <a:gd name="connsiteY80" fmla="*/ 4912420 h 6250127"/>
                <a:gd name="connsiteX81" fmla="*/ 145127 w 5328896"/>
                <a:gd name="connsiteY81" fmla="*/ 4963254 h 6250127"/>
                <a:gd name="connsiteX82" fmla="*/ 190923 w 5328896"/>
                <a:gd name="connsiteY82" fmla="*/ 5012185 h 6250127"/>
                <a:gd name="connsiteX83" fmla="*/ 237391 w 5328896"/>
                <a:gd name="connsiteY83" fmla="*/ 5060444 h 6250127"/>
                <a:gd name="connsiteX84" fmla="*/ 249035 w 5328896"/>
                <a:gd name="connsiteY84" fmla="*/ 5072537 h 6250127"/>
                <a:gd name="connsiteX85" fmla="*/ 261240 w 5328896"/>
                <a:gd name="connsiteY85" fmla="*/ 5083958 h 6250127"/>
                <a:gd name="connsiteX86" fmla="*/ 285650 w 5328896"/>
                <a:gd name="connsiteY86" fmla="*/ 5106912 h 6250127"/>
                <a:gd name="connsiteX87" fmla="*/ 334581 w 5328896"/>
                <a:gd name="connsiteY87" fmla="*/ 5152819 h 6250127"/>
                <a:gd name="connsiteX88" fmla="*/ 346785 w 5328896"/>
                <a:gd name="connsiteY88" fmla="*/ 5164353 h 6250127"/>
                <a:gd name="connsiteX89" fmla="*/ 359550 w 5328896"/>
                <a:gd name="connsiteY89" fmla="*/ 5175214 h 6250127"/>
                <a:gd name="connsiteX90" fmla="*/ 384967 w 5328896"/>
                <a:gd name="connsiteY90" fmla="*/ 5197048 h 6250127"/>
                <a:gd name="connsiteX91" fmla="*/ 488092 w 5328896"/>
                <a:gd name="connsiteY91" fmla="*/ 5283041 h 6250127"/>
                <a:gd name="connsiteX92" fmla="*/ 940116 w 5328896"/>
                <a:gd name="connsiteY92" fmla="*/ 5573716 h 6250127"/>
                <a:gd name="connsiteX93" fmla="*/ 1444877 w 5328896"/>
                <a:gd name="connsiteY93" fmla="*/ 5758130 h 6250127"/>
                <a:gd name="connsiteX94" fmla="*/ 1510380 w 5328896"/>
                <a:gd name="connsiteY94" fmla="*/ 5772798 h 6250127"/>
                <a:gd name="connsiteX95" fmla="*/ 1576106 w 5328896"/>
                <a:gd name="connsiteY95" fmla="*/ 5786235 h 6250127"/>
                <a:gd name="connsiteX96" fmla="*/ 1642281 w 5328896"/>
                <a:gd name="connsiteY96" fmla="*/ 5796984 h 6250127"/>
                <a:gd name="connsiteX97" fmla="*/ 1675312 w 5328896"/>
                <a:gd name="connsiteY97" fmla="*/ 5802359 h 6250127"/>
                <a:gd name="connsiteX98" fmla="*/ 1708455 w 5328896"/>
                <a:gd name="connsiteY98" fmla="*/ 5807061 h 6250127"/>
                <a:gd name="connsiteX99" fmla="*/ 1841364 w 5328896"/>
                <a:gd name="connsiteY99" fmla="*/ 5821282 h 6250127"/>
                <a:gd name="connsiteX100" fmla="*/ 1974496 w 5328896"/>
                <a:gd name="connsiteY100" fmla="*/ 5828896 h 6250127"/>
                <a:gd name="connsiteX101" fmla="*/ 2107517 w 5328896"/>
                <a:gd name="connsiteY101" fmla="*/ 5830463 h 6250127"/>
                <a:gd name="connsiteX102" fmla="*/ 2173916 w 5328896"/>
                <a:gd name="connsiteY102" fmla="*/ 5828448 h 6250127"/>
                <a:gd name="connsiteX103" fmla="*/ 2240090 w 5328896"/>
                <a:gd name="connsiteY103" fmla="*/ 5826433 h 6250127"/>
                <a:gd name="connsiteX104" fmla="*/ 2306936 w 5328896"/>
                <a:gd name="connsiteY104" fmla="*/ 5822737 h 6250127"/>
                <a:gd name="connsiteX105" fmla="*/ 2374006 w 5328896"/>
                <a:gd name="connsiteY105" fmla="*/ 5818258 h 6250127"/>
                <a:gd name="connsiteX106" fmla="*/ 2407485 w 5328896"/>
                <a:gd name="connsiteY106" fmla="*/ 5816355 h 6250127"/>
                <a:gd name="connsiteX107" fmla="*/ 2440740 w 5328896"/>
                <a:gd name="connsiteY107" fmla="*/ 5813108 h 6250127"/>
                <a:gd name="connsiteX108" fmla="*/ 2507139 w 5328896"/>
                <a:gd name="connsiteY108" fmla="*/ 5806838 h 6250127"/>
                <a:gd name="connsiteX109" fmla="*/ 3024777 w 5328896"/>
                <a:gd name="connsiteY109" fmla="*/ 5721292 h 6250127"/>
                <a:gd name="connsiteX110" fmla="*/ 3514311 w 5328896"/>
                <a:gd name="connsiteY110" fmla="*/ 5556472 h 6250127"/>
                <a:gd name="connsiteX111" fmla="*/ 3631320 w 5328896"/>
                <a:gd name="connsiteY111" fmla="*/ 5499927 h 6250127"/>
                <a:gd name="connsiteX112" fmla="*/ 3745529 w 5328896"/>
                <a:gd name="connsiteY112" fmla="*/ 5436552 h 6250127"/>
                <a:gd name="connsiteX113" fmla="*/ 3801179 w 5328896"/>
                <a:gd name="connsiteY113" fmla="*/ 5401841 h 6250127"/>
                <a:gd name="connsiteX114" fmla="*/ 3829059 w 5328896"/>
                <a:gd name="connsiteY114" fmla="*/ 5384374 h 6250127"/>
                <a:gd name="connsiteX115" fmla="*/ 3842944 w 5328896"/>
                <a:gd name="connsiteY115" fmla="*/ 5375640 h 6250127"/>
                <a:gd name="connsiteX116" fmla="*/ 3856380 w 5328896"/>
                <a:gd name="connsiteY116" fmla="*/ 5366123 h 6250127"/>
                <a:gd name="connsiteX117" fmla="*/ 3910462 w 5328896"/>
                <a:gd name="connsiteY117" fmla="*/ 5328277 h 6250127"/>
                <a:gd name="connsiteX118" fmla="*/ 3963871 w 5328896"/>
                <a:gd name="connsiteY118" fmla="*/ 5289199 h 6250127"/>
                <a:gd name="connsiteX119" fmla="*/ 4015937 w 5328896"/>
                <a:gd name="connsiteY119" fmla="*/ 5247994 h 6250127"/>
                <a:gd name="connsiteX120" fmla="*/ 4067108 w 5328896"/>
                <a:gd name="connsiteY120" fmla="*/ 5205558 h 6250127"/>
                <a:gd name="connsiteX121" fmla="*/ 4117046 w 5328896"/>
                <a:gd name="connsiteY121" fmla="*/ 5161329 h 6250127"/>
                <a:gd name="connsiteX122" fmla="*/ 4165866 w 5328896"/>
                <a:gd name="connsiteY122" fmla="*/ 5116093 h 6250127"/>
                <a:gd name="connsiteX123" fmla="*/ 4340763 w 5328896"/>
                <a:gd name="connsiteY123" fmla="*/ 4924400 h 6250127"/>
                <a:gd name="connsiteX124" fmla="*/ 4469529 w 5328896"/>
                <a:gd name="connsiteY124" fmla="*/ 4715352 h 6250127"/>
                <a:gd name="connsiteX125" fmla="*/ 4494050 w 5328896"/>
                <a:gd name="connsiteY125" fmla="*/ 4659255 h 6250127"/>
                <a:gd name="connsiteX126" fmla="*/ 4515101 w 5328896"/>
                <a:gd name="connsiteY126" fmla="*/ 4600135 h 6250127"/>
                <a:gd name="connsiteX127" fmla="*/ 4534360 w 5328896"/>
                <a:gd name="connsiteY127" fmla="*/ 4538887 h 6250127"/>
                <a:gd name="connsiteX128" fmla="*/ 4552387 w 5328896"/>
                <a:gd name="connsiteY128" fmla="*/ 4475848 h 6250127"/>
                <a:gd name="connsiteX129" fmla="*/ 4685183 w 5328896"/>
                <a:gd name="connsiteY129" fmla="*/ 3930329 h 6250127"/>
                <a:gd name="connsiteX130" fmla="*/ 4860193 w 5328896"/>
                <a:gd name="connsiteY130" fmla="*/ 3382235 h 6250127"/>
                <a:gd name="connsiteX131" fmla="*/ 4950889 w 5328896"/>
                <a:gd name="connsiteY131" fmla="*/ 2898635 h 6250127"/>
                <a:gd name="connsiteX132" fmla="*/ 4877212 w 5328896"/>
                <a:gd name="connsiteY132" fmla="*/ 2402047 h 6250127"/>
                <a:gd name="connsiteX133" fmla="*/ 4664917 w 5328896"/>
                <a:gd name="connsiteY133" fmla="*/ 1926958 h 6250127"/>
                <a:gd name="connsiteX134" fmla="*/ 4520923 w 5328896"/>
                <a:gd name="connsiteY134" fmla="*/ 1703577 h 6250127"/>
                <a:gd name="connsiteX135" fmla="*/ 4357671 w 5328896"/>
                <a:gd name="connsiteY135" fmla="*/ 1490834 h 6250127"/>
                <a:gd name="connsiteX136" fmla="*/ 4164186 w 5328896"/>
                <a:gd name="connsiteY136" fmla="*/ 1300596 h 6250127"/>
                <a:gd name="connsiteX137" fmla="*/ 4059941 w 5328896"/>
                <a:gd name="connsiteY137" fmla="*/ 1214491 h 6250127"/>
                <a:gd name="connsiteX138" fmla="*/ 4006868 w 5328896"/>
                <a:gd name="connsiteY138" fmla="*/ 1173062 h 6250127"/>
                <a:gd name="connsiteX139" fmla="*/ 3951890 w 5328896"/>
                <a:gd name="connsiteY139" fmla="*/ 1134545 h 6250127"/>
                <a:gd name="connsiteX140" fmla="*/ 3491021 w 5328896"/>
                <a:gd name="connsiteY140" fmla="*/ 881044 h 6250127"/>
                <a:gd name="connsiteX141" fmla="*/ 3431565 w 5328896"/>
                <a:gd name="connsiteY141" fmla="*/ 856747 h 6250127"/>
                <a:gd name="connsiteX142" fmla="*/ 3402117 w 5328896"/>
                <a:gd name="connsiteY142" fmla="*/ 844318 h 6250127"/>
                <a:gd name="connsiteX143" fmla="*/ 3372109 w 5328896"/>
                <a:gd name="connsiteY143" fmla="*/ 833457 h 6250127"/>
                <a:gd name="connsiteX144" fmla="*/ 3312204 w 5328896"/>
                <a:gd name="connsiteY144" fmla="*/ 812294 h 6250127"/>
                <a:gd name="connsiteX145" fmla="*/ 3297312 w 5328896"/>
                <a:gd name="connsiteY145" fmla="*/ 806920 h 6250127"/>
                <a:gd name="connsiteX146" fmla="*/ 3283428 w 5328896"/>
                <a:gd name="connsiteY146" fmla="*/ 799642 h 6250127"/>
                <a:gd name="connsiteX147" fmla="*/ 3254764 w 5328896"/>
                <a:gd name="connsiteY147" fmla="*/ 787101 h 6250127"/>
                <a:gd name="connsiteX148" fmla="*/ 3196875 w 5328896"/>
                <a:gd name="connsiteY148" fmla="*/ 763475 h 6250127"/>
                <a:gd name="connsiteX149" fmla="*/ 3167987 w 5328896"/>
                <a:gd name="connsiteY149" fmla="*/ 751606 h 6250127"/>
                <a:gd name="connsiteX150" fmla="*/ 3138875 w 5328896"/>
                <a:gd name="connsiteY150" fmla="*/ 740409 h 6250127"/>
                <a:gd name="connsiteX151" fmla="*/ 3020522 w 5328896"/>
                <a:gd name="connsiteY151" fmla="*/ 700772 h 6250127"/>
                <a:gd name="connsiteX152" fmla="*/ 2529645 w 5328896"/>
                <a:gd name="connsiteY152" fmla="*/ 614667 h 6250127"/>
                <a:gd name="connsiteX153" fmla="*/ 2467053 w 5328896"/>
                <a:gd name="connsiteY153" fmla="*/ 610412 h 6250127"/>
                <a:gd name="connsiteX154" fmla="*/ 2404014 w 5328896"/>
                <a:gd name="connsiteY154" fmla="*/ 609628 h 6250127"/>
                <a:gd name="connsiteX155" fmla="*/ 2340975 w 5328896"/>
                <a:gd name="connsiteY155" fmla="*/ 608620 h 6250127"/>
                <a:gd name="connsiteX156" fmla="*/ 2310295 w 5328896"/>
                <a:gd name="connsiteY156" fmla="*/ 608844 h 6250127"/>
                <a:gd name="connsiteX157" fmla="*/ 2280175 w 5328896"/>
                <a:gd name="connsiteY157" fmla="*/ 609740 h 6250127"/>
                <a:gd name="connsiteX158" fmla="*/ 2220271 w 5328896"/>
                <a:gd name="connsiteY158" fmla="*/ 613099 h 6250127"/>
                <a:gd name="connsiteX159" fmla="*/ 2160815 w 5328896"/>
                <a:gd name="connsiteY159" fmla="*/ 618474 h 6250127"/>
                <a:gd name="connsiteX160" fmla="*/ 2131143 w 5328896"/>
                <a:gd name="connsiteY160" fmla="*/ 621497 h 6250127"/>
                <a:gd name="connsiteX161" fmla="*/ 2101695 w 5328896"/>
                <a:gd name="connsiteY161" fmla="*/ 625528 h 6250127"/>
                <a:gd name="connsiteX162" fmla="*/ 2072246 w 5328896"/>
                <a:gd name="connsiteY162" fmla="*/ 629559 h 6250127"/>
                <a:gd name="connsiteX163" fmla="*/ 2043022 w 5328896"/>
                <a:gd name="connsiteY163" fmla="*/ 634710 h 6250127"/>
                <a:gd name="connsiteX164" fmla="*/ 1589991 w 5328896"/>
                <a:gd name="connsiteY164" fmla="*/ 781726 h 6250127"/>
                <a:gd name="connsiteX165" fmla="*/ 1164728 w 5328896"/>
                <a:gd name="connsiteY165" fmla="*/ 1048663 h 6250127"/>
                <a:gd name="connsiteX166" fmla="*/ 753685 w 5328896"/>
                <a:gd name="connsiteY166" fmla="*/ 1390844 h 6250127"/>
                <a:gd name="connsiteX167" fmla="*/ 542957 w 5328896"/>
                <a:gd name="connsiteY167" fmla="*/ 1577611 h 6250127"/>
                <a:gd name="connsiteX168" fmla="*/ 318681 w 5328896"/>
                <a:gd name="connsiteY168" fmla="*/ 1763145 h 6250127"/>
                <a:gd name="connsiteX169" fmla="*/ 94503 w 5328896"/>
                <a:gd name="connsiteY169" fmla="*/ 1933550 h 6250127"/>
                <a:gd name="connsiteX170" fmla="*/ 0 w 5328896"/>
                <a:gd name="connsiteY170" fmla="*/ 2005537 h 6250127"/>
                <a:gd name="connsiteX171" fmla="*/ 0 w 5328896"/>
                <a:gd name="connsiteY171" fmla="*/ 1354489 h 6250127"/>
                <a:gd name="connsiteX172" fmla="*/ 157556 w 5328896"/>
                <a:gd name="connsiteY172" fmla="*/ 1188626 h 6250127"/>
                <a:gd name="connsiteX173" fmla="*/ 251947 w 5328896"/>
                <a:gd name="connsiteY173" fmla="*/ 1086397 h 6250127"/>
                <a:gd name="connsiteX174" fmla="*/ 351152 w 5328896"/>
                <a:gd name="connsiteY174" fmla="*/ 981593 h 6250127"/>
                <a:gd name="connsiteX175" fmla="*/ 788060 w 5328896"/>
                <a:gd name="connsiteY175" fmla="*/ 578389 h 6250127"/>
                <a:gd name="connsiteX176" fmla="*/ 1314768 w 5328896"/>
                <a:gd name="connsiteY176" fmla="*/ 237215 h 6250127"/>
                <a:gd name="connsiteX177" fmla="*/ 1935643 w 5328896"/>
                <a:gd name="connsiteY177" fmla="*/ 31190 h 6250127"/>
                <a:gd name="connsiteX178" fmla="*/ 1976400 w 5328896"/>
                <a:gd name="connsiteY178" fmla="*/ 24360 h 6250127"/>
                <a:gd name="connsiteX179" fmla="*/ 2017269 w 5328896"/>
                <a:gd name="connsiteY179" fmla="*/ 18873 h 6250127"/>
                <a:gd name="connsiteX180" fmla="*/ 2058250 w 5328896"/>
                <a:gd name="connsiteY180" fmla="*/ 13611 h 6250127"/>
                <a:gd name="connsiteX181" fmla="*/ 2099231 w 5328896"/>
                <a:gd name="connsiteY181" fmla="*/ 9580 h 6250127"/>
                <a:gd name="connsiteX182" fmla="*/ 2181305 w 5328896"/>
                <a:gd name="connsiteY182" fmla="*/ 3645 h 6250127"/>
                <a:gd name="connsiteX183" fmla="*/ 2263268 w 5328896"/>
                <a:gd name="connsiteY18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5328896" h="6250127">
                  <a:moveTo>
                    <a:pt x="2304137" y="174"/>
                  </a:moveTo>
                  <a:cubicBezTo>
                    <a:pt x="2317797" y="-50"/>
                    <a:pt x="2331457" y="-162"/>
                    <a:pt x="2344446" y="510"/>
                  </a:cubicBezTo>
                  <a:lnTo>
                    <a:pt x="2423385" y="3757"/>
                  </a:lnTo>
                  <a:lnTo>
                    <a:pt x="2502212" y="7229"/>
                  </a:lnTo>
                  <a:cubicBezTo>
                    <a:pt x="2528525" y="8572"/>
                    <a:pt x="2554838" y="12155"/>
                    <a:pt x="2581151" y="14619"/>
                  </a:cubicBezTo>
                  <a:cubicBezTo>
                    <a:pt x="2791431" y="34885"/>
                    <a:pt x="3001039" y="77994"/>
                    <a:pt x="3202362" y="145064"/>
                  </a:cubicBezTo>
                  <a:lnTo>
                    <a:pt x="3351618" y="199593"/>
                  </a:lnTo>
                  <a:cubicBezTo>
                    <a:pt x="3364159" y="203848"/>
                    <a:pt x="3376140" y="209447"/>
                    <a:pt x="3388232" y="214597"/>
                  </a:cubicBezTo>
                  <a:lnTo>
                    <a:pt x="3424511" y="230385"/>
                  </a:lnTo>
                  <a:lnTo>
                    <a:pt x="3497067" y="262073"/>
                  </a:lnTo>
                  <a:cubicBezTo>
                    <a:pt x="3509160" y="267335"/>
                    <a:pt x="3521253" y="272598"/>
                    <a:pt x="3532898" y="278756"/>
                  </a:cubicBezTo>
                  <a:cubicBezTo>
                    <a:pt x="3538832" y="281667"/>
                    <a:pt x="3544879" y="284131"/>
                    <a:pt x="3550701" y="287266"/>
                  </a:cubicBezTo>
                  <a:cubicBezTo>
                    <a:pt x="3556412" y="290513"/>
                    <a:pt x="3562010" y="294208"/>
                    <a:pt x="3567609" y="297567"/>
                  </a:cubicBezTo>
                  <a:lnTo>
                    <a:pt x="3634679" y="339332"/>
                  </a:lnTo>
                  <a:cubicBezTo>
                    <a:pt x="3645764" y="346386"/>
                    <a:pt x="3657185" y="352881"/>
                    <a:pt x="3667822" y="360495"/>
                  </a:cubicBezTo>
                  <a:lnTo>
                    <a:pt x="3699957" y="383001"/>
                  </a:lnTo>
                  <a:lnTo>
                    <a:pt x="3763557" y="428572"/>
                  </a:lnTo>
                  <a:cubicBezTo>
                    <a:pt x="3931176" y="552188"/>
                    <a:pt x="4079312" y="693270"/>
                    <a:pt x="4216924" y="837600"/>
                  </a:cubicBezTo>
                  <a:cubicBezTo>
                    <a:pt x="4234055" y="855739"/>
                    <a:pt x="4251299" y="873766"/>
                    <a:pt x="4268542" y="891569"/>
                  </a:cubicBezTo>
                  <a:lnTo>
                    <a:pt x="4318145" y="946883"/>
                  </a:lnTo>
                  <a:lnTo>
                    <a:pt x="4367860" y="1001748"/>
                  </a:lnTo>
                  <a:cubicBezTo>
                    <a:pt x="4384655" y="1019887"/>
                    <a:pt x="4399883" y="1039146"/>
                    <a:pt x="4416119" y="1057509"/>
                  </a:cubicBezTo>
                  <a:cubicBezTo>
                    <a:pt x="4447806" y="1094907"/>
                    <a:pt x="4480726" y="1131409"/>
                    <a:pt x="4511405" y="1169143"/>
                  </a:cubicBezTo>
                  <a:cubicBezTo>
                    <a:pt x="4527081" y="1187730"/>
                    <a:pt x="4542757" y="1206430"/>
                    <a:pt x="4558881" y="1224681"/>
                  </a:cubicBezTo>
                  <a:cubicBezTo>
                    <a:pt x="4574781" y="1243044"/>
                    <a:pt x="4591128" y="1261071"/>
                    <a:pt x="4606916" y="1279994"/>
                  </a:cubicBezTo>
                  <a:cubicBezTo>
                    <a:pt x="4671187" y="1354230"/>
                    <a:pt x="4735234" y="1428914"/>
                    <a:pt x="4795810" y="1506846"/>
                  </a:cubicBezTo>
                  <a:cubicBezTo>
                    <a:pt x="4856498" y="1584665"/>
                    <a:pt x="4912147" y="1666739"/>
                    <a:pt x="4964437" y="1751165"/>
                  </a:cubicBezTo>
                  <a:cubicBezTo>
                    <a:pt x="5068793" y="1920240"/>
                    <a:pt x="5157474" y="2101295"/>
                    <a:pt x="5222864" y="2293660"/>
                  </a:cubicBezTo>
                  <a:cubicBezTo>
                    <a:pt x="5288031" y="2485801"/>
                    <a:pt x="5326997" y="2690819"/>
                    <a:pt x="5328788" y="2899307"/>
                  </a:cubicBezTo>
                  <a:cubicBezTo>
                    <a:pt x="5330019" y="3003439"/>
                    <a:pt x="5320726" y="3108132"/>
                    <a:pt x="5302699" y="3211144"/>
                  </a:cubicBezTo>
                  <a:cubicBezTo>
                    <a:pt x="5284336" y="3314157"/>
                    <a:pt x="5256231" y="3415490"/>
                    <a:pt x="5220177" y="3513352"/>
                  </a:cubicBezTo>
                  <a:cubicBezTo>
                    <a:pt x="5157250" y="3684890"/>
                    <a:pt x="5096114" y="3856428"/>
                    <a:pt x="5042145" y="4030542"/>
                  </a:cubicBezTo>
                  <a:lnTo>
                    <a:pt x="5002507" y="4161771"/>
                  </a:lnTo>
                  <a:lnTo>
                    <a:pt x="4964213" y="4294680"/>
                  </a:lnTo>
                  <a:lnTo>
                    <a:pt x="4926143" y="4430164"/>
                  </a:lnTo>
                  <a:lnTo>
                    <a:pt x="4906660" y="4498914"/>
                  </a:lnTo>
                  <a:lnTo>
                    <a:pt x="4885610" y="4569119"/>
                  </a:lnTo>
                  <a:cubicBezTo>
                    <a:pt x="4879116" y="4592297"/>
                    <a:pt x="4870718" y="4616482"/>
                    <a:pt x="4862880" y="4640220"/>
                  </a:cubicBezTo>
                  <a:cubicBezTo>
                    <a:pt x="4854594" y="4664182"/>
                    <a:pt x="4847876" y="4687807"/>
                    <a:pt x="4837799" y="4712105"/>
                  </a:cubicBezTo>
                  <a:lnTo>
                    <a:pt x="4809694" y="4784438"/>
                  </a:lnTo>
                  <a:cubicBezTo>
                    <a:pt x="4799169" y="4808511"/>
                    <a:pt x="4787860" y="4832473"/>
                    <a:pt x="4776775" y="4856435"/>
                  </a:cubicBezTo>
                  <a:cubicBezTo>
                    <a:pt x="4730419" y="4951273"/>
                    <a:pt x="4674994" y="5044096"/>
                    <a:pt x="4611171" y="5125275"/>
                  </a:cubicBezTo>
                  <a:cubicBezTo>
                    <a:pt x="4549139" y="5208805"/>
                    <a:pt x="4480838" y="5282817"/>
                    <a:pt x="4412648" y="5355374"/>
                  </a:cubicBezTo>
                  <a:cubicBezTo>
                    <a:pt x="4395964" y="5374073"/>
                    <a:pt x="4378049" y="5391092"/>
                    <a:pt x="4360470" y="5408560"/>
                  </a:cubicBezTo>
                  <a:lnTo>
                    <a:pt x="4307732" y="5461186"/>
                  </a:lnTo>
                  <a:cubicBezTo>
                    <a:pt x="4290488" y="5479101"/>
                    <a:pt x="4271789" y="5495560"/>
                    <a:pt x="4253426" y="5512580"/>
                  </a:cubicBezTo>
                  <a:lnTo>
                    <a:pt x="4198449" y="5563526"/>
                  </a:lnTo>
                  <a:cubicBezTo>
                    <a:pt x="4180422" y="5580770"/>
                    <a:pt x="4160827" y="5596670"/>
                    <a:pt x="4141904" y="5613017"/>
                  </a:cubicBezTo>
                  <a:lnTo>
                    <a:pt x="4084463" y="5661948"/>
                  </a:lnTo>
                  <a:lnTo>
                    <a:pt x="4070019" y="5674153"/>
                  </a:lnTo>
                  <a:lnTo>
                    <a:pt x="4055015" y="5685798"/>
                  </a:lnTo>
                  <a:lnTo>
                    <a:pt x="4025007" y="5708976"/>
                  </a:lnTo>
                  <a:lnTo>
                    <a:pt x="3964879" y="5755443"/>
                  </a:lnTo>
                  <a:cubicBezTo>
                    <a:pt x="3924122" y="5785563"/>
                    <a:pt x="3881685" y="5813892"/>
                    <a:pt x="3839920" y="5843228"/>
                  </a:cubicBezTo>
                  <a:cubicBezTo>
                    <a:pt x="3796812" y="5870437"/>
                    <a:pt x="3753143" y="5897309"/>
                    <a:pt x="3709251" y="5923735"/>
                  </a:cubicBezTo>
                  <a:cubicBezTo>
                    <a:pt x="3531554" y="6026299"/>
                    <a:pt x="3338742" y="6106022"/>
                    <a:pt x="3140218" y="6158872"/>
                  </a:cubicBezTo>
                  <a:cubicBezTo>
                    <a:pt x="2941695" y="6211946"/>
                    <a:pt x="2738357" y="6239714"/>
                    <a:pt x="2537371" y="6247328"/>
                  </a:cubicBezTo>
                  <a:lnTo>
                    <a:pt x="2462015" y="6249344"/>
                  </a:lnTo>
                  <a:lnTo>
                    <a:pt x="2424393" y="6250127"/>
                  </a:lnTo>
                  <a:lnTo>
                    <a:pt x="2386883" y="6249568"/>
                  </a:lnTo>
                  <a:lnTo>
                    <a:pt x="2311975" y="6247777"/>
                  </a:lnTo>
                  <a:cubicBezTo>
                    <a:pt x="2287005" y="6247105"/>
                    <a:pt x="2262260" y="6246881"/>
                    <a:pt x="2236843" y="6244529"/>
                  </a:cubicBezTo>
                  <a:cubicBezTo>
                    <a:pt x="2186232" y="6240722"/>
                    <a:pt x="2135845" y="6237699"/>
                    <a:pt x="2085571" y="6232213"/>
                  </a:cubicBezTo>
                  <a:lnTo>
                    <a:pt x="1935307" y="6212394"/>
                  </a:lnTo>
                  <a:lnTo>
                    <a:pt x="1786610" y="6184961"/>
                  </a:lnTo>
                  <a:cubicBezTo>
                    <a:pt x="1737456" y="6173988"/>
                    <a:pt x="1688525" y="6162231"/>
                    <a:pt x="1639706" y="6151034"/>
                  </a:cubicBezTo>
                  <a:cubicBezTo>
                    <a:pt x="1591110" y="6138829"/>
                    <a:pt x="1543075" y="6123938"/>
                    <a:pt x="1494928" y="6110724"/>
                  </a:cubicBezTo>
                  <a:cubicBezTo>
                    <a:pt x="1470742" y="6104566"/>
                    <a:pt x="1447229" y="6095833"/>
                    <a:pt x="1423379" y="6088219"/>
                  </a:cubicBezTo>
                  <a:lnTo>
                    <a:pt x="1352278" y="6064929"/>
                  </a:lnTo>
                  <a:cubicBezTo>
                    <a:pt x="1163608" y="6000210"/>
                    <a:pt x="980873" y="5921271"/>
                    <a:pt x="805863" y="5828896"/>
                  </a:cubicBezTo>
                  <a:cubicBezTo>
                    <a:pt x="630966" y="5736408"/>
                    <a:pt x="462451" y="5631940"/>
                    <a:pt x="305132" y="5512356"/>
                  </a:cubicBezTo>
                  <a:cubicBezTo>
                    <a:pt x="265047" y="5483468"/>
                    <a:pt x="227537" y="5451220"/>
                    <a:pt x="189467" y="5419757"/>
                  </a:cubicBezTo>
                  <a:cubicBezTo>
                    <a:pt x="150726" y="5388965"/>
                    <a:pt x="115007" y="5354926"/>
                    <a:pt x="78617" y="5321559"/>
                  </a:cubicBezTo>
                  <a:lnTo>
                    <a:pt x="51408" y="5296477"/>
                  </a:lnTo>
                  <a:lnTo>
                    <a:pt x="37748" y="5283937"/>
                  </a:lnTo>
                  <a:lnTo>
                    <a:pt x="24647" y="5270836"/>
                  </a:lnTo>
                  <a:lnTo>
                    <a:pt x="0" y="5246031"/>
                  </a:lnTo>
                  <a:lnTo>
                    <a:pt x="0" y="4785725"/>
                  </a:lnTo>
                  <a:lnTo>
                    <a:pt x="17705" y="4808399"/>
                  </a:lnTo>
                  <a:lnTo>
                    <a:pt x="58574" y="4861249"/>
                  </a:lnTo>
                  <a:cubicBezTo>
                    <a:pt x="72458" y="4878717"/>
                    <a:pt x="87350" y="4895288"/>
                    <a:pt x="101683" y="4912420"/>
                  </a:cubicBezTo>
                  <a:lnTo>
                    <a:pt x="145127" y="4963254"/>
                  </a:lnTo>
                  <a:cubicBezTo>
                    <a:pt x="159683" y="4980162"/>
                    <a:pt x="175583" y="4995837"/>
                    <a:pt x="190923" y="5012185"/>
                  </a:cubicBezTo>
                  <a:lnTo>
                    <a:pt x="237391" y="5060444"/>
                  </a:lnTo>
                  <a:lnTo>
                    <a:pt x="249035" y="5072537"/>
                  </a:lnTo>
                  <a:lnTo>
                    <a:pt x="261240" y="5083958"/>
                  </a:lnTo>
                  <a:lnTo>
                    <a:pt x="285650" y="5106912"/>
                  </a:lnTo>
                  <a:lnTo>
                    <a:pt x="334581" y="5152819"/>
                  </a:lnTo>
                  <a:lnTo>
                    <a:pt x="346785" y="5164353"/>
                  </a:lnTo>
                  <a:lnTo>
                    <a:pt x="359550" y="5175214"/>
                  </a:lnTo>
                  <a:lnTo>
                    <a:pt x="384967" y="5197048"/>
                  </a:lnTo>
                  <a:cubicBezTo>
                    <a:pt x="418894" y="5226160"/>
                    <a:pt x="452261" y="5256056"/>
                    <a:pt x="488092" y="5283041"/>
                  </a:cubicBezTo>
                  <a:cubicBezTo>
                    <a:pt x="628167" y="5394675"/>
                    <a:pt x="779102" y="5493881"/>
                    <a:pt x="940116" y="5573716"/>
                  </a:cubicBezTo>
                  <a:cubicBezTo>
                    <a:pt x="1101017" y="5653774"/>
                    <a:pt x="1270764" y="5715918"/>
                    <a:pt x="1444877" y="5758130"/>
                  </a:cubicBezTo>
                  <a:lnTo>
                    <a:pt x="1510380" y="5772798"/>
                  </a:lnTo>
                  <a:cubicBezTo>
                    <a:pt x="1532326" y="5777390"/>
                    <a:pt x="1553824" y="5783100"/>
                    <a:pt x="1576106" y="5786235"/>
                  </a:cubicBezTo>
                  <a:lnTo>
                    <a:pt x="1642281" y="5796984"/>
                  </a:lnTo>
                  <a:lnTo>
                    <a:pt x="1675312" y="5802359"/>
                  </a:lnTo>
                  <a:cubicBezTo>
                    <a:pt x="1686285" y="5804151"/>
                    <a:pt x="1697258" y="5806054"/>
                    <a:pt x="1708455" y="5807061"/>
                  </a:cubicBezTo>
                  <a:cubicBezTo>
                    <a:pt x="1752907" y="5811765"/>
                    <a:pt x="1797136" y="5817251"/>
                    <a:pt x="1841364" y="5821282"/>
                  </a:cubicBezTo>
                  <a:lnTo>
                    <a:pt x="1974496" y="5828896"/>
                  </a:lnTo>
                  <a:lnTo>
                    <a:pt x="2107517" y="5830463"/>
                  </a:lnTo>
                  <a:cubicBezTo>
                    <a:pt x="2129575" y="5830799"/>
                    <a:pt x="2151857" y="5829008"/>
                    <a:pt x="2173916" y="5828448"/>
                  </a:cubicBezTo>
                  <a:lnTo>
                    <a:pt x="2240090" y="5826433"/>
                  </a:lnTo>
                  <a:cubicBezTo>
                    <a:pt x="2261924" y="5826208"/>
                    <a:pt x="2284542" y="5824193"/>
                    <a:pt x="2306936" y="5822737"/>
                  </a:cubicBezTo>
                  <a:lnTo>
                    <a:pt x="2374006" y="5818258"/>
                  </a:lnTo>
                  <a:lnTo>
                    <a:pt x="2407485" y="5816355"/>
                  </a:lnTo>
                  <a:lnTo>
                    <a:pt x="2440740" y="5813108"/>
                  </a:lnTo>
                  <a:cubicBezTo>
                    <a:pt x="2462911" y="5810869"/>
                    <a:pt x="2484969" y="5808741"/>
                    <a:pt x="2507139" y="5806838"/>
                  </a:cubicBezTo>
                  <a:cubicBezTo>
                    <a:pt x="2683828" y="5789371"/>
                    <a:pt x="2856710" y="5762050"/>
                    <a:pt x="3024777" y="5721292"/>
                  </a:cubicBezTo>
                  <a:cubicBezTo>
                    <a:pt x="3192732" y="5680423"/>
                    <a:pt x="3356321" y="5626902"/>
                    <a:pt x="3514311" y="5556472"/>
                  </a:cubicBezTo>
                  <a:cubicBezTo>
                    <a:pt x="3553276" y="5537997"/>
                    <a:pt x="3592242" y="5518962"/>
                    <a:pt x="3631320" y="5499927"/>
                  </a:cubicBezTo>
                  <a:cubicBezTo>
                    <a:pt x="3669166" y="5478765"/>
                    <a:pt x="3707795" y="5458610"/>
                    <a:pt x="3745529" y="5436552"/>
                  </a:cubicBezTo>
                  <a:lnTo>
                    <a:pt x="3801179" y="5401841"/>
                  </a:lnTo>
                  <a:lnTo>
                    <a:pt x="3829059" y="5384374"/>
                  </a:lnTo>
                  <a:lnTo>
                    <a:pt x="3842944" y="5375640"/>
                  </a:lnTo>
                  <a:lnTo>
                    <a:pt x="3856380" y="5366123"/>
                  </a:lnTo>
                  <a:lnTo>
                    <a:pt x="3910462" y="5328277"/>
                  </a:lnTo>
                  <a:cubicBezTo>
                    <a:pt x="3928489" y="5315624"/>
                    <a:pt x="3946852" y="5303420"/>
                    <a:pt x="3963871" y="5289199"/>
                  </a:cubicBezTo>
                  <a:lnTo>
                    <a:pt x="4015937" y="5247994"/>
                  </a:lnTo>
                  <a:cubicBezTo>
                    <a:pt x="4033293" y="5234222"/>
                    <a:pt x="4050760" y="5220562"/>
                    <a:pt x="4067108" y="5205558"/>
                  </a:cubicBezTo>
                  <a:lnTo>
                    <a:pt x="4117046" y="5161329"/>
                  </a:lnTo>
                  <a:cubicBezTo>
                    <a:pt x="4133506" y="5146437"/>
                    <a:pt x="4150526" y="5131881"/>
                    <a:pt x="4165866" y="5116093"/>
                  </a:cubicBezTo>
                  <a:cubicBezTo>
                    <a:pt x="4229352" y="5054398"/>
                    <a:pt x="4290153" y="4991135"/>
                    <a:pt x="4340763" y="4924400"/>
                  </a:cubicBezTo>
                  <a:cubicBezTo>
                    <a:pt x="4393949" y="4858450"/>
                    <a:pt x="4434594" y="4788916"/>
                    <a:pt x="4469529" y="4715352"/>
                  </a:cubicBezTo>
                  <a:lnTo>
                    <a:pt x="4494050" y="4659255"/>
                  </a:lnTo>
                  <a:lnTo>
                    <a:pt x="4515101" y="4600135"/>
                  </a:lnTo>
                  <a:cubicBezTo>
                    <a:pt x="4522602" y="4580988"/>
                    <a:pt x="4527865" y="4559266"/>
                    <a:pt x="4534360" y="4538887"/>
                  </a:cubicBezTo>
                  <a:cubicBezTo>
                    <a:pt x="4540518" y="4518061"/>
                    <a:pt x="4546900" y="4497906"/>
                    <a:pt x="4552387" y="4475848"/>
                  </a:cubicBezTo>
                  <a:cubicBezTo>
                    <a:pt x="4597063" y="4303637"/>
                    <a:pt x="4634797" y="4115080"/>
                    <a:pt x="4685183" y="3930329"/>
                  </a:cubicBezTo>
                  <a:cubicBezTo>
                    <a:pt x="4734786" y="3744906"/>
                    <a:pt x="4794130" y="3562059"/>
                    <a:pt x="4860193" y="3382235"/>
                  </a:cubicBezTo>
                  <a:cubicBezTo>
                    <a:pt x="4918081" y="3226932"/>
                    <a:pt x="4948425" y="3064015"/>
                    <a:pt x="4950889" y="2898635"/>
                  </a:cubicBezTo>
                  <a:cubicBezTo>
                    <a:pt x="4953576" y="2733255"/>
                    <a:pt x="4926815" y="2565636"/>
                    <a:pt x="4877212" y="2402047"/>
                  </a:cubicBezTo>
                  <a:cubicBezTo>
                    <a:pt x="4827833" y="2238123"/>
                    <a:pt x="4754045" y="2079013"/>
                    <a:pt x="4664917" y="1926958"/>
                  </a:cubicBezTo>
                  <a:cubicBezTo>
                    <a:pt x="4620465" y="1850818"/>
                    <a:pt x="4571310" y="1776918"/>
                    <a:pt x="4520923" y="1703577"/>
                  </a:cubicBezTo>
                  <a:cubicBezTo>
                    <a:pt x="4470313" y="1630349"/>
                    <a:pt x="4416679" y="1558464"/>
                    <a:pt x="4357671" y="1490834"/>
                  </a:cubicBezTo>
                  <a:cubicBezTo>
                    <a:pt x="4297542" y="1423764"/>
                    <a:pt x="4232936" y="1359157"/>
                    <a:pt x="4164186" y="1300596"/>
                  </a:cubicBezTo>
                  <a:cubicBezTo>
                    <a:pt x="4130707" y="1270141"/>
                    <a:pt x="4095436" y="1242148"/>
                    <a:pt x="4059941" y="1214491"/>
                  </a:cubicBezTo>
                  <a:cubicBezTo>
                    <a:pt x="4042250" y="1200607"/>
                    <a:pt x="4024671" y="1186611"/>
                    <a:pt x="4006868" y="1173062"/>
                  </a:cubicBezTo>
                  <a:cubicBezTo>
                    <a:pt x="3988617" y="1160074"/>
                    <a:pt x="3970254" y="1147197"/>
                    <a:pt x="3951890" y="1134545"/>
                  </a:cubicBezTo>
                  <a:cubicBezTo>
                    <a:pt x="3805321" y="1031980"/>
                    <a:pt x="3648899" y="948562"/>
                    <a:pt x="3491021" y="881044"/>
                  </a:cubicBezTo>
                  <a:lnTo>
                    <a:pt x="3431565" y="856747"/>
                  </a:lnTo>
                  <a:lnTo>
                    <a:pt x="3402117" y="844318"/>
                  </a:lnTo>
                  <a:cubicBezTo>
                    <a:pt x="3392375" y="840063"/>
                    <a:pt x="3382074" y="837040"/>
                    <a:pt x="3372109" y="833457"/>
                  </a:cubicBezTo>
                  <a:lnTo>
                    <a:pt x="3312204" y="812294"/>
                  </a:lnTo>
                  <a:cubicBezTo>
                    <a:pt x="3307278" y="810503"/>
                    <a:pt x="3302239" y="808823"/>
                    <a:pt x="3297312" y="806920"/>
                  </a:cubicBezTo>
                  <a:cubicBezTo>
                    <a:pt x="3292498" y="804792"/>
                    <a:pt x="3288131" y="801993"/>
                    <a:pt x="3283428" y="799642"/>
                  </a:cubicBezTo>
                  <a:cubicBezTo>
                    <a:pt x="3274135" y="794827"/>
                    <a:pt x="3264393" y="791020"/>
                    <a:pt x="3254764" y="787101"/>
                  </a:cubicBezTo>
                  <a:lnTo>
                    <a:pt x="3196875" y="763475"/>
                  </a:lnTo>
                  <a:lnTo>
                    <a:pt x="3167987" y="751606"/>
                  </a:lnTo>
                  <a:cubicBezTo>
                    <a:pt x="3158357" y="747688"/>
                    <a:pt x="3148840" y="743433"/>
                    <a:pt x="3138875" y="740409"/>
                  </a:cubicBezTo>
                  <a:lnTo>
                    <a:pt x="3020522" y="700772"/>
                  </a:lnTo>
                  <a:cubicBezTo>
                    <a:pt x="2861300" y="652849"/>
                    <a:pt x="2696592" y="625192"/>
                    <a:pt x="2529645" y="614667"/>
                  </a:cubicBezTo>
                  <a:cubicBezTo>
                    <a:pt x="2508706" y="613435"/>
                    <a:pt x="2488104" y="610860"/>
                    <a:pt x="2467053" y="610412"/>
                  </a:cubicBezTo>
                  <a:lnTo>
                    <a:pt x="2404014" y="609628"/>
                  </a:lnTo>
                  <a:lnTo>
                    <a:pt x="2340975" y="608620"/>
                  </a:lnTo>
                  <a:cubicBezTo>
                    <a:pt x="2330338" y="608173"/>
                    <a:pt x="2320260" y="608397"/>
                    <a:pt x="2310295" y="608844"/>
                  </a:cubicBezTo>
                  <a:lnTo>
                    <a:pt x="2280175" y="609740"/>
                  </a:lnTo>
                  <a:cubicBezTo>
                    <a:pt x="2260020" y="609852"/>
                    <a:pt x="2240202" y="611868"/>
                    <a:pt x="2220271" y="613099"/>
                  </a:cubicBezTo>
                  <a:cubicBezTo>
                    <a:pt x="2200228" y="613995"/>
                    <a:pt x="2180522" y="616458"/>
                    <a:pt x="2160815" y="618474"/>
                  </a:cubicBezTo>
                  <a:cubicBezTo>
                    <a:pt x="2150961" y="619482"/>
                    <a:pt x="2140996" y="620153"/>
                    <a:pt x="2131143" y="621497"/>
                  </a:cubicBezTo>
                  <a:lnTo>
                    <a:pt x="2101695" y="625528"/>
                  </a:lnTo>
                  <a:lnTo>
                    <a:pt x="2072246" y="629559"/>
                  </a:lnTo>
                  <a:lnTo>
                    <a:pt x="2043022" y="634710"/>
                  </a:lnTo>
                  <a:cubicBezTo>
                    <a:pt x="1887272" y="661918"/>
                    <a:pt x="1736224" y="710849"/>
                    <a:pt x="1589991" y="781726"/>
                  </a:cubicBezTo>
                  <a:cubicBezTo>
                    <a:pt x="1443646" y="852268"/>
                    <a:pt x="1302787" y="944307"/>
                    <a:pt x="1164728" y="1048663"/>
                  </a:cubicBezTo>
                  <a:cubicBezTo>
                    <a:pt x="1026669" y="1153244"/>
                    <a:pt x="891185" y="1269917"/>
                    <a:pt x="753685" y="1390844"/>
                  </a:cubicBezTo>
                  <a:lnTo>
                    <a:pt x="542957" y="1577611"/>
                  </a:lnTo>
                  <a:cubicBezTo>
                    <a:pt x="468497" y="1642329"/>
                    <a:pt x="393701" y="1704137"/>
                    <a:pt x="318681" y="1763145"/>
                  </a:cubicBezTo>
                  <a:cubicBezTo>
                    <a:pt x="243717" y="1822322"/>
                    <a:pt x="168473" y="1878391"/>
                    <a:pt x="94503" y="1933550"/>
                  </a:cubicBezTo>
                  <a:lnTo>
                    <a:pt x="0" y="2005537"/>
                  </a:lnTo>
                  <a:lnTo>
                    <a:pt x="0" y="1354489"/>
                  </a:lnTo>
                  <a:lnTo>
                    <a:pt x="157556" y="1188626"/>
                  </a:lnTo>
                  <a:lnTo>
                    <a:pt x="251947" y="1086397"/>
                  </a:lnTo>
                  <a:cubicBezTo>
                    <a:pt x="284530" y="1051351"/>
                    <a:pt x="317561" y="1016416"/>
                    <a:pt x="351152" y="981593"/>
                  </a:cubicBezTo>
                  <a:cubicBezTo>
                    <a:pt x="485405" y="842414"/>
                    <a:pt x="628950" y="705699"/>
                    <a:pt x="788060" y="578389"/>
                  </a:cubicBezTo>
                  <a:cubicBezTo>
                    <a:pt x="946834" y="451190"/>
                    <a:pt x="1121955" y="333398"/>
                    <a:pt x="1314768" y="237215"/>
                  </a:cubicBezTo>
                  <a:cubicBezTo>
                    <a:pt x="1507133" y="141033"/>
                    <a:pt x="1718197" y="68028"/>
                    <a:pt x="1935643" y="31190"/>
                  </a:cubicBezTo>
                  <a:lnTo>
                    <a:pt x="1976400" y="24360"/>
                  </a:lnTo>
                  <a:cubicBezTo>
                    <a:pt x="1990060" y="22344"/>
                    <a:pt x="2003721" y="20665"/>
                    <a:pt x="2017269" y="18873"/>
                  </a:cubicBezTo>
                  <a:lnTo>
                    <a:pt x="2058250" y="13611"/>
                  </a:lnTo>
                  <a:cubicBezTo>
                    <a:pt x="2071910" y="11931"/>
                    <a:pt x="2085571" y="10924"/>
                    <a:pt x="2099231" y="9580"/>
                  </a:cubicBezTo>
                  <a:cubicBezTo>
                    <a:pt x="2126552" y="7229"/>
                    <a:pt x="2153985" y="4653"/>
                    <a:pt x="2181305" y="3645"/>
                  </a:cubicBezTo>
                  <a:cubicBezTo>
                    <a:pt x="2208626" y="2414"/>
                    <a:pt x="2236059" y="510"/>
                    <a:pt x="2263268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7CDCE2-4098-497E-A8FD-A16CF0F3B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232079"/>
              <a:ext cx="5440803" cy="6130481"/>
            </a:xfrm>
            <a:custGeom>
              <a:avLst/>
              <a:gdLst>
                <a:gd name="connsiteX0" fmla="*/ 2410732 w 5440803"/>
                <a:gd name="connsiteY0" fmla="*/ 0 h 6130481"/>
                <a:gd name="connsiteX1" fmla="*/ 4712616 w 5440803"/>
                <a:gd name="connsiteY1" fmla="*/ 1134258 h 6130481"/>
                <a:gd name="connsiteX2" fmla="*/ 5332931 w 5440803"/>
                <a:gd name="connsiteY2" fmla="*/ 3362353 h 6130481"/>
                <a:gd name="connsiteX3" fmla="*/ 4505919 w 5440803"/>
                <a:gd name="connsiteY3" fmla="*/ 5293280 h 6130481"/>
                <a:gd name="connsiteX4" fmla="*/ 2341759 w 5440803"/>
                <a:gd name="connsiteY4" fmla="*/ 6130481 h 6130481"/>
                <a:gd name="connsiteX5" fmla="*/ 57118 w 5440803"/>
                <a:gd name="connsiteY5" fmla="*/ 5212325 h 6130481"/>
                <a:gd name="connsiteX6" fmla="*/ 0 w 5440803"/>
                <a:gd name="connsiteY6" fmla="*/ 5151529 h 6130481"/>
                <a:gd name="connsiteX7" fmla="*/ 0 w 5440803"/>
                <a:gd name="connsiteY7" fmla="*/ 4222733 h 6130481"/>
                <a:gd name="connsiteX8" fmla="*/ 124146 w 5440803"/>
                <a:gd name="connsiteY8" fmla="*/ 4421298 h 6130481"/>
                <a:gd name="connsiteX9" fmla="*/ 458643 w 5440803"/>
                <a:gd name="connsiteY9" fmla="*/ 4813600 h 6130481"/>
                <a:gd name="connsiteX10" fmla="*/ 2341982 w 5440803"/>
                <a:gd name="connsiteY10" fmla="*/ 5570406 h 6130481"/>
                <a:gd name="connsiteX11" fmla="*/ 3330456 w 5440803"/>
                <a:gd name="connsiteY11" fmla="*/ 5407153 h 6130481"/>
                <a:gd name="connsiteX12" fmla="*/ 4101930 w 5440803"/>
                <a:gd name="connsiteY12" fmla="*/ 4897241 h 6130481"/>
                <a:gd name="connsiteX13" fmla="*/ 4362933 w 5440803"/>
                <a:gd name="connsiteY13" fmla="*/ 4564802 h 6130481"/>
                <a:gd name="connsiteX14" fmla="*/ 4493042 w 5440803"/>
                <a:gd name="connsiteY14" fmla="*/ 4149952 h 6130481"/>
                <a:gd name="connsiteX15" fmla="*/ 4796929 w 5440803"/>
                <a:gd name="connsiteY15" fmla="*/ 3168421 h 6130481"/>
                <a:gd name="connsiteX16" fmla="*/ 4788084 w 5440803"/>
                <a:gd name="connsiteY16" fmla="*/ 2321590 h 6130481"/>
                <a:gd name="connsiteX17" fmla="*/ 4281755 w 5440803"/>
                <a:gd name="connsiteY17" fmla="*/ 1501856 h 6130481"/>
                <a:gd name="connsiteX18" fmla="*/ 3434364 w 5440803"/>
                <a:gd name="connsiteY18" fmla="*/ 808425 h 6130481"/>
                <a:gd name="connsiteX19" fmla="*/ 2410732 w 5440803"/>
                <a:gd name="connsiteY19" fmla="*/ 559851 h 6130481"/>
                <a:gd name="connsiteX20" fmla="*/ 1556847 w 5440803"/>
                <a:gd name="connsiteY20" fmla="*/ 812008 h 6130481"/>
                <a:gd name="connsiteX21" fmla="*/ 733530 w 5440803"/>
                <a:gd name="connsiteY21" fmla="*/ 1502976 h 6130481"/>
                <a:gd name="connsiteX22" fmla="*/ 379145 w 5440803"/>
                <a:gd name="connsiteY22" fmla="*/ 1831049 h 6130481"/>
                <a:gd name="connsiteX23" fmla="*/ 71661 w 5440803"/>
                <a:gd name="connsiteY23" fmla="*/ 2115762 h 6130481"/>
                <a:gd name="connsiteX24" fmla="*/ 0 w 5440803"/>
                <a:gd name="connsiteY24" fmla="*/ 2191545 h 6130481"/>
                <a:gd name="connsiteX25" fmla="*/ 0 w 5440803"/>
                <a:gd name="connsiteY25" fmla="*/ 1412025 h 6130481"/>
                <a:gd name="connsiteX26" fmla="*/ 106977 w 5440803"/>
                <a:gd name="connsiteY26" fmla="*/ 1315650 h 6130481"/>
                <a:gd name="connsiteX27" fmla="*/ 329318 w 5440803"/>
                <a:gd name="connsiteY27" fmla="*/ 1107273 h 6130481"/>
                <a:gd name="connsiteX28" fmla="*/ 2410732 w 5440803"/>
                <a:gd name="connsiteY28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0803" h="6130481">
                  <a:moveTo>
                    <a:pt x="2410732" y="0"/>
                  </a:moveTo>
                  <a:cubicBezTo>
                    <a:pt x="3390136" y="0"/>
                    <a:pt x="4116374" y="463445"/>
                    <a:pt x="4712616" y="1134258"/>
                  </a:cubicBezTo>
                  <a:cubicBezTo>
                    <a:pt x="5210212" y="1694109"/>
                    <a:pt x="5651598" y="2516643"/>
                    <a:pt x="5332931" y="3362353"/>
                  </a:cubicBezTo>
                  <a:cubicBezTo>
                    <a:pt x="4905653" y="4496612"/>
                    <a:pt x="5094658" y="4716633"/>
                    <a:pt x="4505919" y="5293280"/>
                  </a:cubicBezTo>
                  <a:cubicBezTo>
                    <a:pt x="3917179" y="5869926"/>
                    <a:pt x="3240096" y="6130481"/>
                    <a:pt x="2341759" y="6130481"/>
                  </a:cubicBezTo>
                  <a:cubicBezTo>
                    <a:pt x="1451371" y="6130481"/>
                    <a:pt x="644514" y="5780127"/>
                    <a:pt x="57118" y="5212325"/>
                  </a:cubicBezTo>
                  <a:lnTo>
                    <a:pt x="0" y="5151529"/>
                  </a:lnTo>
                  <a:lnTo>
                    <a:pt x="0" y="4222733"/>
                  </a:lnTo>
                  <a:lnTo>
                    <a:pt x="124146" y="4421298"/>
                  </a:lnTo>
                  <a:cubicBezTo>
                    <a:pt x="221742" y="4561527"/>
                    <a:pt x="333461" y="4692616"/>
                    <a:pt x="458643" y="4813600"/>
                  </a:cubicBezTo>
                  <a:cubicBezTo>
                    <a:pt x="963629" y="5301566"/>
                    <a:pt x="1632539" y="5570406"/>
                    <a:pt x="2341982" y="5570406"/>
                  </a:cubicBezTo>
                  <a:cubicBezTo>
                    <a:pt x="2722681" y="5570406"/>
                    <a:pt x="3046051" y="5516996"/>
                    <a:pt x="3330456" y="5407153"/>
                  </a:cubicBezTo>
                  <a:cubicBezTo>
                    <a:pt x="3609261" y="5299438"/>
                    <a:pt x="3861642" y="5132603"/>
                    <a:pt x="4101930" y="4897241"/>
                  </a:cubicBezTo>
                  <a:cubicBezTo>
                    <a:pt x="4268990" y="4733653"/>
                    <a:pt x="4327662" y="4637358"/>
                    <a:pt x="4362933" y="4564802"/>
                  </a:cubicBezTo>
                  <a:cubicBezTo>
                    <a:pt x="4413208" y="4461453"/>
                    <a:pt x="4446687" y="4330784"/>
                    <a:pt x="4493042" y="4149952"/>
                  </a:cubicBezTo>
                  <a:cubicBezTo>
                    <a:pt x="4552386" y="3918846"/>
                    <a:pt x="4633453" y="3602194"/>
                    <a:pt x="4796929" y="3168421"/>
                  </a:cubicBezTo>
                  <a:cubicBezTo>
                    <a:pt x="4896919" y="2902940"/>
                    <a:pt x="4894007" y="2626037"/>
                    <a:pt x="4788084" y="2321590"/>
                  </a:cubicBezTo>
                  <a:cubicBezTo>
                    <a:pt x="4694365" y="2052526"/>
                    <a:pt x="4519355" y="1769129"/>
                    <a:pt x="4281755" y="1501856"/>
                  </a:cubicBezTo>
                  <a:cubicBezTo>
                    <a:pt x="4004180" y="1189683"/>
                    <a:pt x="3726942" y="962832"/>
                    <a:pt x="3434364" y="808425"/>
                  </a:cubicBezTo>
                  <a:cubicBezTo>
                    <a:pt x="3117264" y="641141"/>
                    <a:pt x="2782473" y="559851"/>
                    <a:pt x="2410732" y="559851"/>
                  </a:cubicBezTo>
                  <a:cubicBezTo>
                    <a:pt x="2109308" y="559851"/>
                    <a:pt x="1838005" y="640134"/>
                    <a:pt x="1556847" y="812008"/>
                  </a:cubicBezTo>
                  <a:cubicBezTo>
                    <a:pt x="1266733" y="989593"/>
                    <a:pt x="991062" y="1250707"/>
                    <a:pt x="733530" y="1502976"/>
                  </a:cubicBezTo>
                  <a:cubicBezTo>
                    <a:pt x="613274" y="1620769"/>
                    <a:pt x="494250" y="1727700"/>
                    <a:pt x="379145" y="1831049"/>
                  </a:cubicBezTo>
                  <a:cubicBezTo>
                    <a:pt x="267679" y="1931095"/>
                    <a:pt x="163826" y="2024338"/>
                    <a:pt x="71661" y="2115762"/>
                  </a:cubicBezTo>
                  <a:lnTo>
                    <a:pt x="0" y="2191545"/>
                  </a:lnTo>
                  <a:lnTo>
                    <a:pt x="0" y="1412025"/>
                  </a:lnTo>
                  <a:lnTo>
                    <a:pt x="106977" y="1315650"/>
                  </a:lnTo>
                  <a:cubicBezTo>
                    <a:pt x="181147" y="1248359"/>
                    <a:pt x="255726" y="1179354"/>
                    <a:pt x="329318" y="1107273"/>
                  </a:cubicBezTo>
                  <a:cubicBezTo>
                    <a:pt x="917945" y="530627"/>
                    <a:pt x="1512395" y="0"/>
                    <a:pt x="241073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666C8E-8B1B-434E-8EEC-962C32624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232079"/>
              <a:ext cx="5311417" cy="6130481"/>
            </a:xfrm>
            <a:custGeom>
              <a:avLst/>
              <a:gdLst>
                <a:gd name="connsiteX0" fmla="*/ 2342990 w 5311417"/>
                <a:gd name="connsiteY0" fmla="*/ 0 h 6130481"/>
                <a:gd name="connsiteX1" fmla="*/ 4598070 w 5311417"/>
                <a:gd name="connsiteY1" fmla="*/ 1134258 h 6130481"/>
                <a:gd name="connsiteX2" fmla="*/ 5205733 w 5311417"/>
                <a:gd name="connsiteY2" fmla="*/ 3362353 h 6130481"/>
                <a:gd name="connsiteX3" fmla="*/ 4395516 w 5311417"/>
                <a:gd name="connsiteY3" fmla="*/ 5293280 h 6130481"/>
                <a:gd name="connsiteX4" fmla="*/ 2275472 w 5311417"/>
                <a:gd name="connsiteY4" fmla="*/ 6130481 h 6130481"/>
                <a:gd name="connsiteX5" fmla="*/ 37412 w 5311417"/>
                <a:gd name="connsiteY5" fmla="*/ 5212325 h 6130481"/>
                <a:gd name="connsiteX6" fmla="*/ 0 w 5311417"/>
                <a:gd name="connsiteY6" fmla="*/ 5171681 h 6130481"/>
                <a:gd name="connsiteX7" fmla="*/ 0 w 5311417"/>
                <a:gd name="connsiteY7" fmla="*/ 4010037 h 6130481"/>
                <a:gd name="connsiteX8" fmla="*/ 68311 w 5311417"/>
                <a:gd name="connsiteY8" fmla="*/ 4150752 h 6130481"/>
                <a:gd name="connsiteX9" fmla="*/ 509366 w 5311417"/>
                <a:gd name="connsiteY9" fmla="*/ 4734212 h 6130481"/>
                <a:gd name="connsiteX10" fmla="*/ 2275584 w 5311417"/>
                <a:gd name="connsiteY10" fmla="*/ 5458772 h 6130481"/>
                <a:gd name="connsiteX11" fmla="*/ 3920539 w 5311417"/>
                <a:gd name="connsiteY11" fmla="*/ 4818302 h 6130481"/>
                <a:gd name="connsiteX12" fmla="*/ 4154332 w 5311417"/>
                <a:gd name="connsiteY12" fmla="*/ 4516766 h 6130481"/>
                <a:gd name="connsiteX13" fmla="*/ 4274252 w 5311417"/>
                <a:gd name="connsiteY13" fmla="*/ 4122855 h 6130481"/>
                <a:gd name="connsiteX14" fmla="*/ 4575452 w 5311417"/>
                <a:gd name="connsiteY14" fmla="*/ 3129791 h 6130481"/>
                <a:gd name="connsiteX15" fmla="*/ 4565823 w 5311417"/>
                <a:gd name="connsiteY15" fmla="*/ 2357869 h 6130481"/>
                <a:gd name="connsiteX16" fmla="*/ 4091405 w 5311417"/>
                <a:gd name="connsiteY16" fmla="*/ 1575533 h 6130481"/>
                <a:gd name="connsiteX17" fmla="*/ 3292610 w 5311417"/>
                <a:gd name="connsiteY17" fmla="*/ 907071 h 6130481"/>
                <a:gd name="connsiteX18" fmla="*/ 2342990 w 5311417"/>
                <a:gd name="connsiteY18" fmla="*/ 671821 h 6130481"/>
                <a:gd name="connsiteX19" fmla="*/ 779214 w 5311417"/>
                <a:gd name="connsiteY19" fmla="*/ 1582475 h 6130481"/>
                <a:gd name="connsiteX20" fmla="*/ 428523 w 5311417"/>
                <a:gd name="connsiteY20" fmla="*/ 1913907 h 6130481"/>
                <a:gd name="connsiteX21" fmla="*/ 12740 w 5311417"/>
                <a:gd name="connsiteY21" fmla="*/ 2322511 h 6130481"/>
                <a:gd name="connsiteX22" fmla="*/ 0 w 5311417"/>
                <a:gd name="connsiteY22" fmla="*/ 2338946 h 6130481"/>
                <a:gd name="connsiteX23" fmla="*/ 0 w 5311417"/>
                <a:gd name="connsiteY23" fmla="*/ 1394957 h 6130481"/>
                <a:gd name="connsiteX24" fmla="*/ 86231 w 5311417"/>
                <a:gd name="connsiteY24" fmla="*/ 1315650 h 6130481"/>
                <a:gd name="connsiteX25" fmla="*/ 304013 w 5311417"/>
                <a:gd name="connsiteY25" fmla="*/ 1107273 h 6130481"/>
                <a:gd name="connsiteX26" fmla="*/ 2342990 w 5311417"/>
                <a:gd name="connsiteY26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11417" h="6130481">
                  <a:moveTo>
                    <a:pt x="2342990" y="0"/>
                  </a:moveTo>
                  <a:cubicBezTo>
                    <a:pt x="3302463" y="0"/>
                    <a:pt x="4013810" y="463445"/>
                    <a:pt x="4598070" y="1134258"/>
                  </a:cubicBezTo>
                  <a:cubicBezTo>
                    <a:pt x="5085589" y="1694109"/>
                    <a:pt x="5517906" y="2516643"/>
                    <a:pt x="5205733" y="3362353"/>
                  </a:cubicBezTo>
                  <a:cubicBezTo>
                    <a:pt x="4787076" y="4496612"/>
                    <a:pt x="4972163" y="4716633"/>
                    <a:pt x="4395516" y="5293280"/>
                  </a:cubicBezTo>
                  <a:cubicBezTo>
                    <a:pt x="3818758" y="5869926"/>
                    <a:pt x="3155446" y="6130481"/>
                    <a:pt x="2275472" y="6130481"/>
                  </a:cubicBezTo>
                  <a:cubicBezTo>
                    <a:pt x="1403224" y="6130481"/>
                    <a:pt x="612827" y="5780127"/>
                    <a:pt x="37412" y="5212325"/>
                  </a:cubicBezTo>
                  <a:lnTo>
                    <a:pt x="0" y="5171681"/>
                  </a:lnTo>
                  <a:lnTo>
                    <a:pt x="0" y="4010037"/>
                  </a:lnTo>
                  <a:lnTo>
                    <a:pt x="68311" y="4150752"/>
                  </a:lnTo>
                  <a:cubicBezTo>
                    <a:pt x="185507" y="4364921"/>
                    <a:pt x="333265" y="4560463"/>
                    <a:pt x="509366" y="4734212"/>
                  </a:cubicBezTo>
                  <a:cubicBezTo>
                    <a:pt x="982888" y="5201464"/>
                    <a:pt x="1610145" y="5458772"/>
                    <a:pt x="2275584" y="5458772"/>
                  </a:cubicBezTo>
                  <a:cubicBezTo>
                    <a:pt x="2979653" y="5458772"/>
                    <a:pt x="3471650" y="5267191"/>
                    <a:pt x="3920539" y="4818302"/>
                  </a:cubicBezTo>
                  <a:cubicBezTo>
                    <a:pt x="4072258" y="4666583"/>
                    <a:pt x="4123877" y="4580701"/>
                    <a:pt x="4154332" y="4516766"/>
                  </a:cubicBezTo>
                  <a:cubicBezTo>
                    <a:pt x="4198785" y="4423495"/>
                    <a:pt x="4230472" y="4297417"/>
                    <a:pt x="4274252" y="4122855"/>
                  </a:cubicBezTo>
                  <a:cubicBezTo>
                    <a:pt x="4332925" y="3889285"/>
                    <a:pt x="4413320" y="3569275"/>
                    <a:pt x="4575452" y="3129791"/>
                  </a:cubicBezTo>
                  <a:cubicBezTo>
                    <a:pt x="4664133" y="2889503"/>
                    <a:pt x="4660998" y="2637010"/>
                    <a:pt x="4565823" y="2357869"/>
                  </a:cubicBezTo>
                  <a:cubicBezTo>
                    <a:pt x="4478710" y="2102465"/>
                    <a:pt x="4314674" y="1831945"/>
                    <a:pt x="4091405" y="1575533"/>
                  </a:cubicBezTo>
                  <a:cubicBezTo>
                    <a:pt x="3828387" y="1273549"/>
                    <a:pt x="3567161" y="1054983"/>
                    <a:pt x="3292610" y="907071"/>
                  </a:cubicBezTo>
                  <a:cubicBezTo>
                    <a:pt x="2998800" y="748745"/>
                    <a:pt x="2688082" y="671821"/>
                    <a:pt x="2342990" y="671821"/>
                  </a:cubicBezTo>
                  <a:cubicBezTo>
                    <a:pt x="1736448" y="671821"/>
                    <a:pt x="1312193" y="1049273"/>
                    <a:pt x="779214" y="1582475"/>
                  </a:cubicBezTo>
                  <a:cubicBezTo>
                    <a:pt x="659630" y="1702059"/>
                    <a:pt x="542173" y="1809774"/>
                    <a:pt x="428523" y="1913907"/>
                  </a:cubicBezTo>
                  <a:cubicBezTo>
                    <a:pt x="268546" y="2060532"/>
                    <a:pt x="124944" y="2192104"/>
                    <a:pt x="12740" y="2322511"/>
                  </a:cubicBezTo>
                  <a:lnTo>
                    <a:pt x="0" y="2338946"/>
                  </a:lnTo>
                  <a:lnTo>
                    <a:pt x="0" y="1394957"/>
                  </a:lnTo>
                  <a:lnTo>
                    <a:pt x="86231" y="1315650"/>
                  </a:lnTo>
                  <a:cubicBezTo>
                    <a:pt x="158882" y="1248359"/>
                    <a:pt x="231932" y="1179354"/>
                    <a:pt x="304013" y="1107273"/>
                  </a:cubicBezTo>
                  <a:cubicBezTo>
                    <a:pt x="880659" y="530627"/>
                    <a:pt x="1463016" y="0"/>
                    <a:pt x="2342990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70DA236-6960-4536-ACE1-D60940DC2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232079"/>
              <a:ext cx="5311370" cy="6130481"/>
            </a:xfrm>
            <a:custGeom>
              <a:avLst/>
              <a:gdLst>
                <a:gd name="connsiteX0" fmla="*/ 2342990 w 5311370"/>
                <a:gd name="connsiteY0" fmla="*/ 0 h 6130481"/>
                <a:gd name="connsiteX1" fmla="*/ 4598070 w 5311370"/>
                <a:gd name="connsiteY1" fmla="*/ 1134258 h 6130481"/>
                <a:gd name="connsiteX2" fmla="*/ 5205733 w 5311370"/>
                <a:gd name="connsiteY2" fmla="*/ 3362353 h 6130481"/>
                <a:gd name="connsiteX3" fmla="*/ 4395516 w 5311370"/>
                <a:gd name="connsiteY3" fmla="*/ 5293280 h 6130481"/>
                <a:gd name="connsiteX4" fmla="*/ 2275472 w 5311370"/>
                <a:gd name="connsiteY4" fmla="*/ 6130481 h 6130481"/>
                <a:gd name="connsiteX5" fmla="*/ 37412 w 5311370"/>
                <a:gd name="connsiteY5" fmla="*/ 5212325 h 6130481"/>
                <a:gd name="connsiteX6" fmla="*/ 0 w 5311370"/>
                <a:gd name="connsiteY6" fmla="*/ 5171681 h 6130481"/>
                <a:gd name="connsiteX7" fmla="*/ 0 w 5311370"/>
                <a:gd name="connsiteY7" fmla="*/ 4253325 h 6130481"/>
                <a:gd name="connsiteX8" fmla="*/ 102872 w 5311370"/>
                <a:gd name="connsiteY8" fmla="*/ 4421298 h 6130481"/>
                <a:gd name="connsiteX9" fmla="*/ 430539 w 5311370"/>
                <a:gd name="connsiteY9" fmla="*/ 4813600 h 6130481"/>
                <a:gd name="connsiteX10" fmla="*/ 2275472 w 5311370"/>
                <a:gd name="connsiteY10" fmla="*/ 5570406 h 6130481"/>
                <a:gd name="connsiteX11" fmla="*/ 3243791 w 5311370"/>
                <a:gd name="connsiteY11" fmla="*/ 5407153 h 6130481"/>
                <a:gd name="connsiteX12" fmla="*/ 3999590 w 5311370"/>
                <a:gd name="connsiteY12" fmla="*/ 4897241 h 6130481"/>
                <a:gd name="connsiteX13" fmla="*/ 4255329 w 5311370"/>
                <a:gd name="connsiteY13" fmla="*/ 4564802 h 6130481"/>
                <a:gd name="connsiteX14" fmla="*/ 4382864 w 5311370"/>
                <a:gd name="connsiteY14" fmla="*/ 4149952 h 6130481"/>
                <a:gd name="connsiteX15" fmla="*/ 4680480 w 5311370"/>
                <a:gd name="connsiteY15" fmla="*/ 3168421 h 6130481"/>
                <a:gd name="connsiteX16" fmla="*/ 4671859 w 5311370"/>
                <a:gd name="connsiteY16" fmla="*/ 2321590 h 6130481"/>
                <a:gd name="connsiteX17" fmla="*/ 4175943 w 5311370"/>
                <a:gd name="connsiteY17" fmla="*/ 1501856 h 6130481"/>
                <a:gd name="connsiteX18" fmla="*/ 3345795 w 5311370"/>
                <a:gd name="connsiteY18" fmla="*/ 808425 h 6130481"/>
                <a:gd name="connsiteX19" fmla="*/ 2342990 w 5311370"/>
                <a:gd name="connsiteY19" fmla="*/ 559851 h 6130481"/>
                <a:gd name="connsiteX20" fmla="*/ 1506461 w 5311370"/>
                <a:gd name="connsiteY20" fmla="*/ 812008 h 6130481"/>
                <a:gd name="connsiteX21" fmla="*/ 699939 w 5311370"/>
                <a:gd name="connsiteY21" fmla="*/ 1502976 h 6130481"/>
                <a:gd name="connsiteX22" fmla="*/ 352720 w 5311370"/>
                <a:gd name="connsiteY22" fmla="*/ 1831049 h 6130481"/>
                <a:gd name="connsiteX23" fmla="*/ 51450 w 5311370"/>
                <a:gd name="connsiteY23" fmla="*/ 2115762 h 6130481"/>
                <a:gd name="connsiteX24" fmla="*/ 0 w 5311370"/>
                <a:gd name="connsiteY24" fmla="*/ 2171306 h 6130481"/>
                <a:gd name="connsiteX25" fmla="*/ 0 w 5311370"/>
                <a:gd name="connsiteY25" fmla="*/ 1394957 h 6130481"/>
                <a:gd name="connsiteX26" fmla="*/ 86231 w 5311370"/>
                <a:gd name="connsiteY26" fmla="*/ 1315650 h 6130481"/>
                <a:gd name="connsiteX27" fmla="*/ 304013 w 5311370"/>
                <a:gd name="connsiteY27" fmla="*/ 1107273 h 6130481"/>
                <a:gd name="connsiteX28" fmla="*/ 2342990 w 5311370"/>
                <a:gd name="connsiteY28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1370" h="6130481">
                  <a:moveTo>
                    <a:pt x="2342990" y="0"/>
                  </a:moveTo>
                  <a:cubicBezTo>
                    <a:pt x="3302463" y="0"/>
                    <a:pt x="4013810" y="463445"/>
                    <a:pt x="4598070" y="1134258"/>
                  </a:cubicBezTo>
                  <a:cubicBezTo>
                    <a:pt x="5085589" y="1694109"/>
                    <a:pt x="5517794" y="2516643"/>
                    <a:pt x="5205733" y="3362353"/>
                  </a:cubicBezTo>
                  <a:cubicBezTo>
                    <a:pt x="4787076" y="4496612"/>
                    <a:pt x="4972163" y="4716633"/>
                    <a:pt x="4395516" y="5293280"/>
                  </a:cubicBezTo>
                  <a:cubicBezTo>
                    <a:pt x="3818758" y="5869926"/>
                    <a:pt x="3155446" y="6130481"/>
                    <a:pt x="2275472" y="6130481"/>
                  </a:cubicBezTo>
                  <a:cubicBezTo>
                    <a:pt x="1403224" y="6130481"/>
                    <a:pt x="612827" y="5780127"/>
                    <a:pt x="37412" y="5212325"/>
                  </a:cubicBezTo>
                  <a:lnTo>
                    <a:pt x="0" y="5171681"/>
                  </a:lnTo>
                  <a:lnTo>
                    <a:pt x="0" y="4253325"/>
                  </a:lnTo>
                  <a:lnTo>
                    <a:pt x="102872" y="4421298"/>
                  </a:lnTo>
                  <a:cubicBezTo>
                    <a:pt x="198481" y="4561527"/>
                    <a:pt x="307932" y="4692616"/>
                    <a:pt x="430539" y="4813600"/>
                  </a:cubicBezTo>
                  <a:cubicBezTo>
                    <a:pt x="925223" y="5301566"/>
                    <a:pt x="1580473" y="5570406"/>
                    <a:pt x="2275472" y="5570406"/>
                  </a:cubicBezTo>
                  <a:cubicBezTo>
                    <a:pt x="2648445" y="5570406"/>
                    <a:pt x="2965209" y="5516996"/>
                    <a:pt x="3243791" y="5407153"/>
                  </a:cubicBezTo>
                  <a:cubicBezTo>
                    <a:pt x="3516998" y="5299438"/>
                    <a:pt x="3764228" y="5132603"/>
                    <a:pt x="3999590" y="4897241"/>
                  </a:cubicBezTo>
                  <a:cubicBezTo>
                    <a:pt x="4163290" y="4733653"/>
                    <a:pt x="4220731" y="4637358"/>
                    <a:pt x="4255329" y="4564802"/>
                  </a:cubicBezTo>
                  <a:cubicBezTo>
                    <a:pt x="4304596" y="4461453"/>
                    <a:pt x="4337404" y="4330784"/>
                    <a:pt x="4382864" y="4149952"/>
                  </a:cubicBezTo>
                  <a:cubicBezTo>
                    <a:pt x="4440864" y="3918846"/>
                    <a:pt x="4520363" y="3602194"/>
                    <a:pt x="4680480" y="3168421"/>
                  </a:cubicBezTo>
                  <a:cubicBezTo>
                    <a:pt x="4778455" y="2902940"/>
                    <a:pt x="4775655" y="2626037"/>
                    <a:pt x="4671859" y="2321590"/>
                  </a:cubicBezTo>
                  <a:cubicBezTo>
                    <a:pt x="4580155" y="2052526"/>
                    <a:pt x="4408729" y="1769129"/>
                    <a:pt x="4175943" y="1501856"/>
                  </a:cubicBezTo>
                  <a:cubicBezTo>
                    <a:pt x="3903967" y="1189683"/>
                    <a:pt x="3632439" y="962832"/>
                    <a:pt x="3345795" y="808425"/>
                  </a:cubicBezTo>
                  <a:cubicBezTo>
                    <a:pt x="3035078" y="641141"/>
                    <a:pt x="2707117" y="559851"/>
                    <a:pt x="2342990" y="559851"/>
                  </a:cubicBezTo>
                  <a:cubicBezTo>
                    <a:pt x="2047725" y="559851"/>
                    <a:pt x="1781908" y="640134"/>
                    <a:pt x="1506461" y="812008"/>
                  </a:cubicBezTo>
                  <a:cubicBezTo>
                    <a:pt x="1222280" y="989593"/>
                    <a:pt x="952208" y="1250707"/>
                    <a:pt x="699939" y="1502976"/>
                  </a:cubicBezTo>
                  <a:cubicBezTo>
                    <a:pt x="582035" y="1620769"/>
                    <a:pt x="465474" y="1727700"/>
                    <a:pt x="352720" y="1831049"/>
                  </a:cubicBezTo>
                  <a:cubicBezTo>
                    <a:pt x="243493" y="1931095"/>
                    <a:pt x="141740" y="2024338"/>
                    <a:pt x="51450" y="2115762"/>
                  </a:cubicBezTo>
                  <a:lnTo>
                    <a:pt x="0" y="2171306"/>
                  </a:lnTo>
                  <a:lnTo>
                    <a:pt x="0" y="1394957"/>
                  </a:lnTo>
                  <a:lnTo>
                    <a:pt x="86231" y="1315650"/>
                  </a:lnTo>
                  <a:cubicBezTo>
                    <a:pt x="158882" y="1248359"/>
                    <a:pt x="231932" y="1179354"/>
                    <a:pt x="304013" y="1107273"/>
                  </a:cubicBezTo>
                  <a:cubicBezTo>
                    <a:pt x="880659" y="530627"/>
                    <a:pt x="1463016" y="0"/>
                    <a:pt x="2342990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EDA1E75-5443-4A54-AD2D-F9A4A88CB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55838"/>
              <a:ext cx="5440869" cy="6483075"/>
            </a:xfrm>
            <a:custGeom>
              <a:avLst/>
              <a:gdLst>
                <a:gd name="connsiteX0" fmla="*/ 2199668 w 5440869"/>
                <a:gd name="connsiteY0" fmla="*/ 0 h 6483075"/>
                <a:gd name="connsiteX1" fmla="*/ 5440869 w 5440869"/>
                <a:gd name="connsiteY1" fmla="*/ 3241538 h 6483075"/>
                <a:gd name="connsiteX2" fmla="*/ 2199668 w 5440869"/>
                <a:gd name="connsiteY2" fmla="*/ 6483075 h 6483075"/>
                <a:gd name="connsiteX3" fmla="*/ 137962 w 5440869"/>
                <a:gd name="connsiteY3" fmla="*/ 5742879 h 6483075"/>
                <a:gd name="connsiteX4" fmla="*/ 0 w 5440869"/>
                <a:gd name="connsiteY4" fmla="*/ 5617479 h 6483075"/>
                <a:gd name="connsiteX5" fmla="*/ 0 w 5440869"/>
                <a:gd name="connsiteY5" fmla="*/ 5226703 h 6483075"/>
                <a:gd name="connsiteX6" fmla="*/ 157153 w 5440869"/>
                <a:gd name="connsiteY6" fmla="*/ 5384735 h 6483075"/>
                <a:gd name="connsiteX7" fmla="*/ 887601 w 5440869"/>
                <a:gd name="connsiteY7" fmla="*/ 5866903 h 6483075"/>
                <a:gd name="connsiteX8" fmla="*/ 1433568 w 5440869"/>
                <a:gd name="connsiteY8" fmla="*/ 6059940 h 6483075"/>
                <a:gd name="connsiteX9" fmla="*/ 1503885 w 5440869"/>
                <a:gd name="connsiteY9" fmla="*/ 6076287 h 6483075"/>
                <a:gd name="connsiteX10" fmla="*/ 1574202 w 5440869"/>
                <a:gd name="connsiteY10" fmla="*/ 6091963 h 6483075"/>
                <a:gd name="connsiteX11" fmla="*/ 1644967 w 5440869"/>
                <a:gd name="connsiteY11" fmla="*/ 6105176 h 6483075"/>
                <a:gd name="connsiteX12" fmla="*/ 1680350 w 5440869"/>
                <a:gd name="connsiteY12" fmla="*/ 6111782 h 6483075"/>
                <a:gd name="connsiteX13" fmla="*/ 1715844 w 5440869"/>
                <a:gd name="connsiteY13" fmla="*/ 6117716 h 6483075"/>
                <a:gd name="connsiteX14" fmla="*/ 1858047 w 5440869"/>
                <a:gd name="connsiteY14" fmla="*/ 6137647 h 6483075"/>
                <a:gd name="connsiteX15" fmla="*/ 2000809 w 5440869"/>
                <a:gd name="connsiteY15" fmla="*/ 6151195 h 6483075"/>
                <a:gd name="connsiteX16" fmla="*/ 2143906 w 5440869"/>
                <a:gd name="connsiteY16" fmla="*/ 6158250 h 6483075"/>
                <a:gd name="connsiteX17" fmla="*/ 2287004 w 5440869"/>
                <a:gd name="connsiteY17" fmla="*/ 6159705 h 6483075"/>
                <a:gd name="connsiteX18" fmla="*/ 2575216 w 5440869"/>
                <a:gd name="connsiteY18" fmla="*/ 6147277 h 6483075"/>
                <a:gd name="connsiteX19" fmla="*/ 3138986 w 5440869"/>
                <a:gd name="connsiteY19" fmla="*/ 6060276 h 6483075"/>
                <a:gd name="connsiteX20" fmla="*/ 3672748 w 5440869"/>
                <a:gd name="connsiteY20" fmla="*/ 5871718 h 6483075"/>
                <a:gd name="connsiteX21" fmla="*/ 4161162 w 5440869"/>
                <a:gd name="connsiteY21" fmla="*/ 5573093 h 6483075"/>
                <a:gd name="connsiteX22" fmla="*/ 4218379 w 5440869"/>
                <a:gd name="connsiteY22" fmla="*/ 5528529 h 6483075"/>
                <a:gd name="connsiteX23" fmla="*/ 4275147 w 5440869"/>
                <a:gd name="connsiteY23" fmla="*/ 5483069 h 6483075"/>
                <a:gd name="connsiteX24" fmla="*/ 4330685 w 5440869"/>
                <a:gd name="connsiteY24" fmla="*/ 5435818 h 6483075"/>
                <a:gd name="connsiteX25" fmla="*/ 4385438 w 5440869"/>
                <a:gd name="connsiteY25" fmla="*/ 5387671 h 6483075"/>
                <a:gd name="connsiteX26" fmla="*/ 4588104 w 5440869"/>
                <a:gd name="connsiteY26" fmla="*/ 5181198 h 6483075"/>
                <a:gd name="connsiteX27" fmla="*/ 4750573 w 5440869"/>
                <a:gd name="connsiteY27" fmla="*/ 4945836 h 6483075"/>
                <a:gd name="connsiteX28" fmla="*/ 4783157 w 5440869"/>
                <a:gd name="connsiteY28" fmla="*/ 4881453 h 6483075"/>
                <a:gd name="connsiteX29" fmla="*/ 4811709 w 5440869"/>
                <a:gd name="connsiteY29" fmla="*/ 4814607 h 6483075"/>
                <a:gd name="connsiteX30" fmla="*/ 4838022 w 5440869"/>
                <a:gd name="connsiteY30" fmla="*/ 4746193 h 6483075"/>
                <a:gd name="connsiteX31" fmla="*/ 4862320 w 5440869"/>
                <a:gd name="connsiteY31" fmla="*/ 4676436 h 6483075"/>
                <a:gd name="connsiteX32" fmla="*/ 4948536 w 5440869"/>
                <a:gd name="connsiteY32" fmla="*/ 4390352 h 6483075"/>
                <a:gd name="connsiteX33" fmla="*/ 4990749 w 5440869"/>
                <a:gd name="connsiteY33" fmla="*/ 4246134 h 6483075"/>
                <a:gd name="connsiteX34" fmla="*/ 5034194 w 5440869"/>
                <a:gd name="connsiteY34" fmla="*/ 4102140 h 6483075"/>
                <a:gd name="connsiteX35" fmla="*/ 5226335 w 5440869"/>
                <a:gd name="connsiteY35" fmla="*/ 3532884 h 6483075"/>
                <a:gd name="connsiteX36" fmla="*/ 5322741 w 5440869"/>
                <a:gd name="connsiteY36" fmla="*/ 2951647 h 6483075"/>
                <a:gd name="connsiteX37" fmla="*/ 5289822 w 5440869"/>
                <a:gd name="connsiteY37" fmla="*/ 2658733 h 6483075"/>
                <a:gd name="connsiteX38" fmla="*/ 5273922 w 5440869"/>
                <a:gd name="connsiteY38" fmla="*/ 2586848 h 6483075"/>
                <a:gd name="connsiteX39" fmla="*/ 5255223 w 5440869"/>
                <a:gd name="connsiteY39" fmla="*/ 2515635 h 6483075"/>
                <a:gd name="connsiteX40" fmla="*/ 5233500 w 5440869"/>
                <a:gd name="connsiteY40" fmla="*/ 2445317 h 6483075"/>
                <a:gd name="connsiteX41" fmla="*/ 5209427 w 5440869"/>
                <a:gd name="connsiteY41" fmla="*/ 2375896 h 6483075"/>
                <a:gd name="connsiteX42" fmla="*/ 4938459 w 5440869"/>
                <a:gd name="connsiteY42" fmla="*/ 1857138 h 6483075"/>
                <a:gd name="connsiteX43" fmla="*/ 4568733 w 5440869"/>
                <a:gd name="connsiteY43" fmla="*/ 1405450 h 6483075"/>
                <a:gd name="connsiteX44" fmla="*/ 4139664 w 5440869"/>
                <a:gd name="connsiteY44" fmla="*/ 1012323 h 6483075"/>
                <a:gd name="connsiteX45" fmla="*/ 3909229 w 5440869"/>
                <a:gd name="connsiteY45" fmla="*/ 841344 h 6483075"/>
                <a:gd name="connsiteX46" fmla="*/ 3667933 w 5440869"/>
                <a:gd name="connsiteY46" fmla="*/ 691528 h 6483075"/>
                <a:gd name="connsiteX47" fmla="*/ 3153430 w 5440869"/>
                <a:gd name="connsiteY47" fmla="*/ 468819 h 6483075"/>
                <a:gd name="connsiteX48" fmla="*/ 2605000 w 5440869"/>
                <a:gd name="connsiteY48" fmla="*/ 366031 h 6483075"/>
                <a:gd name="connsiteX49" fmla="*/ 2535019 w 5440869"/>
                <a:gd name="connsiteY49" fmla="*/ 361440 h 6483075"/>
                <a:gd name="connsiteX50" fmla="*/ 2464925 w 5440869"/>
                <a:gd name="connsiteY50" fmla="*/ 358417 h 6483075"/>
                <a:gd name="connsiteX51" fmla="*/ 2394608 w 5440869"/>
                <a:gd name="connsiteY51" fmla="*/ 357521 h 6483075"/>
                <a:gd name="connsiteX52" fmla="*/ 2325634 w 5440869"/>
                <a:gd name="connsiteY52" fmla="*/ 358529 h 6483075"/>
                <a:gd name="connsiteX53" fmla="*/ 2053883 w 5440869"/>
                <a:gd name="connsiteY53" fmla="*/ 385289 h 6483075"/>
                <a:gd name="connsiteX54" fmla="*/ 1534565 w 5440869"/>
                <a:gd name="connsiteY54" fmla="*/ 553917 h 6483075"/>
                <a:gd name="connsiteX55" fmla="*/ 1058019 w 5440869"/>
                <a:gd name="connsiteY55" fmla="*/ 853549 h 6483075"/>
                <a:gd name="connsiteX56" fmla="*/ 616969 w 5440869"/>
                <a:gd name="connsiteY56" fmla="*/ 1234136 h 6483075"/>
                <a:gd name="connsiteX57" fmla="*/ 509589 w 5440869"/>
                <a:gd name="connsiteY57" fmla="*/ 1336252 h 6483075"/>
                <a:gd name="connsiteX58" fmla="*/ 400754 w 5440869"/>
                <a:gd name="connsiteY58" fmla="*/ 1440945 h 6483075"/>
                <a:gd name="connsiteX59" fmla="*/ 175918 w 5440869"/>
                <a:gd name="connsiteY59" fmla="*/ 1646074 h 6483075"/>
                <a:gd name="connsiteX60" fmla="*/ 0 w 5440869"/>
                <a:gd name="connsiteY60" fmla="*/ 1801721 h 6483075"/>
                <a:gd name="connsiteX61" fmla="*/ 0 w 5440869"/>
                <a:gd name="connsiteY61" fmla="*/ 865597 h 6483075"/>
                <a:gd name="connsiteX62" fmla="*/ 137962 w 5440869"/>
                <a:gd name="connsiteY62" fmla="*/ 740197 h 6483075"/>
                <a:gd name="connsiteX63" fmla="*/ 2199668 w 5440869"/>
                <a:gd name="connsiteY63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440869" h="6483075">
                  <a:moveTo>
                    <a:pt x="2199668" y="0"/>
                  </a:moveTo>
                  <a:cubicBezTo>
                    <a:pt x="3989736" y="0"/>
                    <a:pt x="5440869" y="1451246"/>
                    <a:pt x="5440869" y="3241538"/>
                  </a:cubicBezTo>
                  <a:cubicBezTo>
                    <a:pt x="5440869" y="5031830"/>
                    <a:pt x="3989736" y="6483075"/>
                    <a:pt x="2199668" y="6483075"/>
                  </a:cubicBezTo>
                  <a:cubicBezTo>
                    <a:pt x="1416513" y="6483075"/>
                    <a:pt x="698233" y="6205298"/>
                    <a:pt x="137962" y="5742879"/>
                  </a:cubicBezTo>
                  <a:lnTo>
                    <a:pt x="0" y="5617479"/>
                  </a:lnTo>
                  <a:lnTo>
                    <a:pt x="0" y="5226703"/>
                  </a:lnTo>
                  <a:lnTo>
                    <a:pt x="157153" y="5384735"/>
                  </a:lnTo>
                  <a:cubicBezTo>
                    <a:pt x="375191" y="5582114"/>
                    <a:pt x="623240" y="5744884"/>
                    <a:pt x="887601" y="5866903"/>
                  </a:cubicBezTo>
                  <a:cubicBezTo>
                    <a:pt x="1063842" y="5948418"/>
                    <a:pt x="1246913" y="6013137"/>
                    <a:pt x="1433568" y="6059940"/>
                  </a:cubicBezTo>
                  <a:lnTo>
                    <a:pt x="1503885" y="6076287"/>
                  </a:lnTo>
                  <a:cubicBezTo>
                    <a:pt x="1527399" y="6081550"/>
                    <a:pt x="1550465" y="6088156"/>
                    <a:pt x="1574202" y="6091963"/>
                  </a:cubicBezTo>
                  <a:lnTo>
                    <a:pt x="1644967" y="6105176"/>
                  </a:lnTo>
                  <a:lnTo>
                    <a:pt x="1680350" y="6111782"/>
                  </a:lnTo>
                  <a:cubicBezTo>
                    <a:pt x="1692107" y="6114021"/>
                    <a:pt x="1703864" y="6116373"/>
                    <a:pt x="1715844" y="6117716"/>
                  </a:cubicBezTo>
                  <a:cubicBezTo>
                    <a:pt x="1763320" y="6124323"/>
                    <a:pt x="1810571" y="6131489"/>
                    <a:pt x="1858047" y="6137647"/>
                  </a:cubicBezTo>
                  <a:cubicBezTo>
                    <a:pt x="1905746" y="6141790"/>
                    <a:pt x="1953333" y="6146381"/>
                    <a:pt x="2000809" y="6151195"/>
                  </a:cubicBezTo>
                  <a:lnTo>
                    <a:pt x="2143906" y="6158250"/>
                  </a:lnTo>
                  <a:cubicBezTo>
                    <a:pt x="2191606" y="6159593"/>
                    <a:pt x="2239305" y="6159146"/>
                    <a:pt x="2287004" y="6159705"/>
                  </a:cubicBezTo>
                  <a:cubicBezTo>
                    <a:pt x="2382963" y="6158137"/>
                    <a:pt x="2479817" y="6154666"/>
                    <a:pt x="2575216" y="6147277"/>
                  </a:cubicBezTo>
                  <a:cubicBezTo>
                    <a:pt x="2766461" y="6132944"/>
                    <a:pt x="2955243" y="6105288"/>
                    <a:pt x="3138986" y="6060276"/>
                  </a:cubicBezTo>
                  <a:cubicBezTo>
                    <a:pt x="3322729" y="6015375"/>
                    <a:pt x="3501434" y="5952785"/>
                    <a:pt x="3672748" y="5871718"/>
                  </a:cubicBezTo>
                  <a:cubicBezTo>
                    <a:pt x="3844062" y="5790428"/>
                    <a:pt x="4006979" y="5689318"/>
                    <a:pt x="4161162" y="5573093"/>
                  </a:cubicBezTo>
                  <a:lnTo>
                    <a:pt x="4218379" y="5528529"/>
                  </a:lnTo>
                  <a:cubicBezTo>
                    <a:pt x="4237526" y="5513637"/>
                    <a:pt x="4257008" y="5499193"/>
                    <a:pt x="4275147" y="5483069"/>
                  </a:cubicBezTo>
                  <a:lnTo>
                    <a:pt x="4330685" y="5435818"/>
                  </a:lnTo>
                  <a:cubicBezTo>
                    <a:pt x="4349160" y="5419918"/>
                    <a:pt x="4368083" y="5404466"/>
                    <a:pt x="4385438" y="5387671"/>
                  </a:cubicBezTo>
                  <a:cubicBezTo>
                    <a:pt x="4456875" y="5321944"/>
                    <a:pt x="4526969" y="5254650"/>
                    <a:pt x="4588104" y="5181198"/>
                  </a:cubicBezTo>
                  <a:cubicBezTo>
                    <a:pt x="4651703" y="5109089"/>
                    <a:pt x="4704329" y="5029926"/>
                    <a:pt x="4750573" y="4945836"/>
                  </a:cubicBezTo>
                  <a:cubicBezTo>
                    <a:pt x="4761546" y="4924450"/>
                    <a:pt x="4772519" y="4903064"/>
                    <a:pt x="4783157" y="4881453"/>
                  </a:cubicBezTo>
                  <a:lnTo>
                    <a:pt x="4811709" y="4814607"/>
                  </a:lnTo>
                  <a:cubicBezTo>
                    <a:pt x="4821786" y="4792549"/>
                    <a:pt x="4829288" y="4769035"/>
                    <a:pt x="4838022" y="4746193"/>
                  </a:cubicBezTo>
                  <a:cubicBezTo>
                    <a:pt x="4846531" y="4723128"/>
                    <a:pt x="4855041" y="4700174"/>
                    <a:pt x="4862320" y="4676436"/>
                  </a:cubicBezTo>
                  <a:cubicBezTo>
                    <a:pt x="4893447" y="4582717"/>
                    <a:pt x="4920880" y="4486422"/>
                    <a:pt x="4948536" y="4390352"/>
                  </a:cubicBezTo>
                  <a:lnTo>
                    <a:pt x="4990749" y="4246134"/>
                  </a:lnTo>
                  <a:lnTo>
                    <a:pt x="5034194" y="4102140"/>
                  </a:lnTo>
                  <a:cubicBezTo>
                    <a:pt x="5093090" y="3910560"/>
                    <a:pt x="5158592" y="3721330"/>
                    <a:pt x="5226335" y="3532884"/>
                  </a:cubicBezTo>
                  <a:cubicBezTo>
                    <a:pt x="5294189" y="3346902"/>
                    <a:pt x="5327444" y="3148714"/>
                    <a:pt x="5322741" y="2951647"/>
                  </a:cubicBezTo>
                  <a:cubicBezTo>
                    <a:pt x="5320726" y="2853113"/>
                    <a:pt x="5309304" y="2755027"/>
                    <a:pt x="5289822" y="2658733"/>
                  </a:cubicBezTo>
                  <a:cubicBezTo>
                    <a:pt x="5285007" y="2634659"/>
                    <a:pt x="5280192" y="2610585"/>
                    <a:pt x="5273922" y="2586848"/>
                  </a:cubicBezTo>
                  <a:cubicBezTo>
                    <a:pt x="5268100" y="2562998"/>
                    <a:pt x="5262613" y="2539036"/>
                    <a:pt x="5255223" y="2515635"/>
                  </a:cubicBezTo>
                  <a:cubicBezTo>
                    <a:pt x="5248281" y="2492009"/>
                    <a:pt x="5241563" y="2468495"/>
                    <a:pt x="5233500" y="2445317"/>
                  </a:cubicBezTo>
                  <a:cubicBezTo>
                    <a:pt x="5225774" y="2422028"/>
                    <a:pt x="5218273" y="2398738"/>
                    <a:pt x="5209427" y="2375896"/>
                  </a:cubicBezTo>
                  <a:cubicBezTo>
                    <a:pt x="5141685" y="2191817"/>
                    <a:pt x="5047966" y="2018599"/>
                    <a:pt x="4938459" y="1857138"/>
                  </a:cubicBezTo>
                  <a:cubicBezTo>
                    <a:pt x="4828841" y="1695565"/>
                    <a:pt x="4703657" y="1545301"/>
                    <a:pt x="4568733" y="1405450"/>
                  </a:cubicBezTo>
                  <a:cubicBezTo>
                    <a:pt x="4432802" y="1265040"/>
                    <a:pt x="4290040" y="1132131"/>
                    <a:pt x="4139664" y="1012323"/>
                  </a:cubicBezTo>
                  <a:cubicBezTo>
                    <a:pt x="4064644" y="952195"/>
                    <a:pt x="3988168" y="894642"/>
                    <a:pt x="3909229" y="841344"/>
                  </a:cubicBezTo>
                  <a:cubicBezTo>
                    <a:pt x="3830962" y="787263"/>
                    <a:pt x="3750231" y="737548"/>
                    <a:pt x="3667933" y="691528"/>
                  </a:cubicBezTo>
                  <a:cubicBezTo>
                    <a:pt x="3503449" y="599712"/>
                    <a:pt x="3331687" y="523349"/>
                    <a:pt x="3153430" y="468819"/>
                  </a:cubicBezTo>
                  <a:cubicBezTo>
                    <a:pt x="2975173" y="414514"/>
                    <a:pt x="2791206" y="380699"/>
                    <a:pt x="2605000" y="366031"/>
                  </a:cubicBezTo>
                  <a:cubicBezTo>
                    <a:pt x="2581598" y="364575"/>
                    <a:pt x="2558420" y="362448"/>
                    <a:pt x="2535019" y="361440"/>
                  </a:cubicBezTo>
                  <a:lnTo>
                    <a:pt x="2464925" y="358417"/>
                  </a:lnTo>
                  <a:lnTo>
                    <a:pt x="2394608" y="357521"/>
                  </a:lnTo>
                  <a:cubicBezTo>
                    <a:pt x="2370982" y="356961"/>
                    <a:pt x="2348700" y="358305"/>
                    <a:pt x="2325634" y="358529"/>
                  </a:cubicBezTo>
                  <a:cubicBezTo>
                    <a:pt x="2234154" y="360992"/>
                    <a:pt x="2143459" y="370285"/>
                    <a:pt x="2053883" y="385289"/>
                  </a:cubicBezTo>
                  <a:cubicBezTo>
                    <a:pt x="1874618" y="415521"/>
                    <a:pt x="1700840" y="473634"/>
                    <a:pt x="1534565" y="553917"/>
                  </a:cubicBezTo>
                  <a:cubicBezTo>
                    <a:pt x="1368401" y="634647"/>
                    <a:pt x="1209739" y="737100"/>
                    <a:pt x="1058019" y="853549"/>
                  </a:cubicBezTo>
                  <a:cubicBezTo>
                    <a:pt x="906076" y="969886"/>
                    <a:pt x="760403" y="1099212"/>
                    <a:pt x="616969" y="1234136"/>
                  </a:cubicBezTo>
                  <a:cubicBezTo>
                    <a:pt x="581026" y="1267951"/>
                    <a:pt x="545308" y="1301990"/>
                    <a:pt x="509589" y="1336252"/>
                  </a:cubicBezTo>
                  <a:lnTo>
                    <a:pt x="400754" y="1440945"/>
                  </a:lnTo>
                  <a:cubicBezTo>
                    <a:pt x="326518" y="1511374"/>
                    <a:pt x="251162" y="1579452"/>
                    <a:pt x="175918" y="1646074"/>
                  </a:cubicBezTo>
                  <a:lnTo>
                    <a:pt x="0" y="1801721"/>
                  </a:lnTo>
                  <a:lnTo>
                    <a:pt x="0" y="865597"/>
                  </a:lnTo>
                  <a:lnTo>
                    <a:pt x="137962" y="740197"/>
                  </a:lnTo>
                  <a:cubicBezTo>
                    <a:pt x="698233" y="277778"/>
                    <a:pt x="1416513" y="0"/>
                    <a:pt x="2199668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2158745"/>
            <a:ext cx="3515310" cy="25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3600" spc="-5">
                <a:solidFill>
                  <a:schemeClr val="tx2"/>
                </a:solidFill>
              </a:rPr>
              <a:t>Bucles</a:t>
            </a:r>
            <a:r>
              <a:rPr lang="en-US" sz="3600" spc="-30">
                <a:solidFill>
                  <a:schemeClr val="tx2"/>
                </a:solidFill>
              </a:rPr>
              <a:t> </a:t>
            </a:r>
            <a:r>
              <a:rPr lang="en-US" sz="3600">
                <a:solidFill>
                  <a:schemeClr val="tx2"/>
                </a:solidFill>
              </a:rPr>
              <a:t>o</a:t>
            </a:r>
            <a:r>
              <a:rPr lang="en-US" sz="3600" spc="-20">
                <a:solidFill>
                  <a:schemeClr val="tx2"/>
                </a:solidFill>
              </a:rPr>
              <a:t> </a:t>
            </a:r>
            <a:r>
              <a:rPr lang="en-US" sz="3600" spc="-5">
                <a:solidFill>
                  <a:schemeClr val="tx2"/>
                </a:solidFill>
              </a:rPr>
              <a:t>Ciclos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318B55-C583-42E5-ABA1-BE8CC332E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5581" y="803670"/>
            <a:ext cx="4977975" cy="1979514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ject 7"/>
          <p:cNvPicPr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6240477" y="1420436"/>
            <a:ext cx="2246067" cy="75531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" name="object 6"/>
          <p:cNvPicPr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8656431" y="1619454"/>
            <a:ext cx="2246067" cy="349708"/>
          </a:xfrm>
          <a:prstGeom prst="rect">
            <a:avLst/>
          </a:prstGeom>
          <a:effectLst>
            <a:softEdge rad="0"/>
          </a:effectLst>
        </p:spPr>
      </p:pic>
      <p:sp>
        <p:nvSpPr>
          <p:cNvPr id="5" name="object 5"/>
          <p:cNvSpPr txBox="1"/>
          <p:nvPr/>
        </p:nvSpPr>
        <p:spPr>
          <a:xfrm>
            <a:off x="6090574" y="3425146"/>
            <a:ext cx="4977578" cy="263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445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1" spc="-5" dirty="0" err="1">
                <a:solidFill>
                  <a:schemeClr val="tx2"/>
                </a:solidFill>
              </a:rPr>
              <a:t>Bucle</a:t>
            </a:r>
            <a:r>
              <a:rPr lang="en-US" b="1" spc="-40" dirty="0">
                <a:solidFill>
                  <a:schemeClr val="tx2"/>
                </a:solidFill>
              </a:rPr>
              <a:t> </a:t>
            </a:r>
            <a:r>
              <a:rPr lang="en-US" b="1" spc="-15" dirty="0">
                <a:solidFill>
                  <a:schemeClr val="tx2"/>
                </a:solidFill>
              </a:rPr>
              <a:t>for</a:t>
            </a:r>
            <a:endParaRPr lang="en-US" dirty="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12700" marR="508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pc="-5" dirty="0" err="1">
                <a:solidFill>
                  <a:schemeClr val="tx2"/>
                </a:solidFill>
              </a:rPr>
              <a:t>En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Python,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los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bucles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5" dirty="0">
                <a:solidFill>
                  <a:schemeClr val="tx2"/>
                </a:solidFill>
              </a:rPr>
              <a:t>for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se</a:t>
            </a:r>
            <a:r>
              <a:rPr lang="en-US" spc="1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ejecutan</a:t>
            </a:r>
            <a:r>
              <a:rPr lang="en-US" spc="1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sobre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elementos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iterables</a:t>
            </a:r>
            <a:r>
              <a:rPr lang="en-US" spc="-10" dirty="0">
                <a:solidFill>
                  <a:schemeClr val="tx2"/>
                </a:solidFill>
              </a:rPr>
              <a:t>,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como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pueden</a:t>
            </a:r>
            <a:r>
              <a:rPr lang="en-US" spc="15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ser </a:t>
            </a:r>
            <a:r>
              <a:rPr lang="en-US" spc="-390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listas</a:t>
            </a:r>
            <a:r>
              <a:rPr lang="en-US" spc="-10" dirty="0">
                <a:solidFill>
                  <a:schemeClr val="tx2"/>
                </a:solidFill>
              </a:rPr>
              <a:t>,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tuplas</a:t>
            </a:r>
            <a:r>
              <a:rPr lang="en-US" spc="-5" dirty="0">
                <a:solidFill>
                  <a:schemeClr val="tx2"/>
                </a:solidFill>
              </a:rPr>
              <a:t>,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cadenas</a:t>
            </a:r>
            <a:r>
              <a:rPr lang="en-US" dirty="0">
                <a:solidFill>
                  <a:schemeClr val="tx2"/>
                </a:solidFill>
              </a:rPr>
              <a:t> de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15" dirty="0" err="1">
                <a:solidFill>
                  <a:schemeClr val="tx2"/>
                </a:solidFill>
              </a:rPr>
              <a:t>texto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o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diccionarios</a:t>
            </a:r>
            <a:r>
              <a:rPr lang="en-US" spc="-5" dirty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C646684-854F-41F5-9919-E819FCBE2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D25961-80FB-4E26-BAB6-F247B7866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7CA01D-122E-48F1-B7C2-DA567CF0A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864" y="55838"/>
            <a:ext cx="5440869" cy="6483075"/>
            <a:chOff x="9916" y="55838"/>
            <a:chExt cx="5440869" cy="648307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54ABF84-A227-4625-ADE6-6C7FF2561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172448"/>
              <a:ext cx="5328896" cy="6250127"/>
            </a:xfrm>
            <a:custGeom>
              <a:avLst/>
              <a:gdLst>
                <a:gd name="connsiteX0" fmla="*/ 2304137 w 5328896"/>
                <a:gd name="connsiteY0" fmla="*/ 174 h 6250127"/>
                <a:gd name="connsiteX1" fmla="*/ 2344446 w 5328896"/>
                <a:gd name="connsiteY1" fmla="*/ 510 h 6250127"/>
                <a:gd name="connsiteX2" fmla="*/ 2423385 w 5328896"/>
                <a:gd name="connsiteY2" fmla="*/ 3757 h 6250127"/>
                <a:gd name="connsiteX3" fmla="*/ 2502212 w 5328896"/>
                <a:gd name="connsiteY3" fmla="*/ 7229 h 6250127"/>
                <a:gd name="connsiteX4" fmla="*/ 2581151 w 5328896"/>
                <a:gd name="connsiteY4" fmla="*/ 14619 h 6250127"/>
                <a:gd name="connsiteX5" fmla="*/ 3202362 w 5328896"/>
                <a:gd name="connsiteY5" fmla="*/ 145064 h 6250127"/>
                <a:gd name="connsiteX6" fmla="*/ 3351618 w 5328896"/>
                <a:gd name="connsiteY6" fmla="*/ 199593 h 6250127"/>
                <a:gd name="connsiteX7" fmla="*/ 3388232 w 5328896"/>
                <a:gd name="connsiteY7" fmla="*/ 214597 h 6250127"/>
                <a:gd name="connsiteX8" fmla="*/ 3424511 w 5328896"/>
                <a:gd name="connsiteY8" fmla="*/ 230385 h 6250127"/>
                <a:gd name="connsiteX9" fmla="*/ 3497067 w 5328896"/>
                <a:gd name="connsiteY9" fmla="*/ 262073 h 6250127"/>
                <a:gd name="connsiteX10" fmla="*/ 3532898 w 5328896"/>
                <a:gd name="connsiteY10" fmla="*/ 278756 h 6250127"/>
                <a:gd name="connsiteX11" fmla="*/ 3550701 w 5328896"/>
                <a:gd name="connsiteY11" fmla="*/ 287266 h 6250127"/>
                <a:gd name="connsiteX12" fmla="*/ 3567609 w 5328896"/>
                <a:gd name="connsiteY12" fmla="*/ 297567 h 6250127"/>
                <a:gd name="connsiteX13" fmla="*/ 3634679 w 5328896"/>
                <a:gd name="connsiteY13" fmla="*/ 339332 h 6250127"/>
                <a:gd name="connsiteX14" fmla="*/ 3667822 w 5328896"/>
                <a:gd name="connsiteY14" fmla="*/ 360495 h 6250127"/>
                <a:gd name="connsiteX15" fmla="*/ 3699957 w 5328896"/>
                <a:gd name="connsiteY15" fmla="*/ 383001 h 6250127"/>
                <a:gd name="connsiteX16" fmla="*/ 3763557 w 5328896"/>
                <a:gd name="connsiteY16" fmla="*/ 428572 h 6250127"/>
                <a:gd name="connsiteX17" fmla="*/ 4216924 w 5328896"/>
                <a:gd name="connsiteY17" fmla="*/ 837600 h 6250127"/>
                <a:gd name="connsiteX18" fmla="*/ 4268542 w 5328896"/>
                <a:gd name="connsiteY18" fmla="*/ 891569 h 6250127"/>
                <a:gd name="connsiteX19" fmla="*/ 4318145 w 5328896"/>
                <a:gd name="connsiteY19" fmla="*/ 946883 h 6250127"/>
                <a:gd name="connsiteX20" fmla="*/ 4367860 w 5328896"/>
                <a:gd name="connsiteY20" fmla="*/ 1001748 h 6250127"/>
                <a:gd name="connsiteX21" fmla="*/ 4416119 w 5328896"/>
                <a:gd name="connsiteY21" fmla="*/ 1057509 h 6250127"/>
                <a:gd name="connsiteX22" fmla="*/ 4511405 w 5328896"/>
                <a:gd name="connsiteY22" fmla="*/ 1169143 h 6250127"/>
                <a:gd name="connsiteX23" fmla="*/ 4558881 w 5328896"/>
                <a:gd name="connsiteY23" fmla="*/ 1224681 h 6250127"/>
                <a:gd name="connsiteX24" fmla="*/ 4606916 w 5328896"/>
                <a:gd name="connsiteY24" fmla="*/ 1279994 h 6250127"/>
                <a:gd name="connsiteX25" fmla="*/ 4795810 w 5328896"/>
                <a:gd name="connsiteY25" fmla="*/ 1506846 h 6250127"/>
                <a:gd name="connsiteX26" fmla="*/ 4964437 w 5328896"/>
                <a:gd name="connsiteY26" fmla="*/ 1751165 h 6250127"/>
                <a:gd name="connsiteX27" fmla="*/ 5222864 w 5328896"/>
                <a:gd name="connsiteY27" fmla="*/ 2293660 h 6250127"/>
                <a:gd name="connsiteX28" fmla="*/ 5328788 w 5328896"/>
                <a:gd name="connsiteY28" fmla="*/ 2899307 h 6250127"/>
                <a:gd name="connsiteX29" fmla="*/ 5302699 w 5328896"/>
                <a:gd name="connsiteY29" fmla="*/ 3211144 h 6250127"/>
                <a:gd name="connsiteX30" fmla="*/ 5220177 w 5328896"/>
                <a:gd name="connsiteY30" fmla="*/ 3513352 h 6250127"/>
                <a:gd name="connsiteX31" fmla="*/ 5042145 w 5328896"/>
                <a:gd name="connsiteY31" fmla="*/ 4030542 h 6250127"/>
                <a:gd name="connsiteX32" fmla="*/ 5002507 w 5328896"/>
                <a:gd name="connsiteY32" fmla="*/ 4161771 h 6250127"/>
                <a:gd name="connsiteX33" fmla="*/ 4964213 w 5328896"/>
                <a:gd name="connsiteY33" fmla="*/ 4294680 h 6250127"/>
                <a:gd name="connsiteX34" fmla="*/ 4926143 w 5328896"/>
                <a:gd name="connsiteY34" fmla="*/ 4430164 h 6250127"/>
                <a:gd name="connsiteX35" fmla="*/ 4906660 w 5328896"/>
                <a:gd name="connsiteY35" fmla="*/ 4498914 h 6250127"/>
                <a:gd name="connsiteX36" fmla="*/ 4885610 w 5328896"/>
                <a:gd name="connsiteY36" fmla="*/ 4569119 h 6250127"/>
                <a:gd name="connsiteX37" fmla="*/ 4862880 w 5328896"/>
                <a:gd name="connsiteY37" fmla="*/ 4640220 h 6250127"/>
                <a:gd name="connsiteX38" fmla="*/ 4837799 w 5328896"/>
                <a:gd name="connsiteY38" fmla="*/ 4712105 h 6250127"/>
                <a:gd name="connsiteX39" fmla="*/ 4809694 w 5328896"/>
                <a:gd name="connsiteY39" fmla="*/ 4784438 h 6250127"/>
                <a:gd name="connsiteX40" fmla="*/ 4776775 w 5328896"/>
                <a:gd name="connsiteY40" fmla="*/ 4856435 h 6250127"/>
                <a:gd name="connsiteX41" fmla="*/ 4611171 w 5328896"/>
                <a:gd name="connsiteY41" fmla="*/ 5125275 h 6250127"/>
                <a:gd name="connsiteX42" fmla="*/ 4412648 w 5328896"/>
                <a:gd name="connsiteY42" fmla="*/ 5355374 h 6250127"/>
                <a:gd name="connsiteX43" fmla="*/ 4360470 w 5328896"/>
                <a:gd name="connsiteY43" fmla="*/ 5408560 h 6250127"/>
                <a:gd name="connsiteX44" fmla="*/ 4307732 w 5328896"/>
                <a:gd name="connsiteY44" fmla="*/ 5461186 h 6250127"/>
                <a:gd name="connsiteX45" fmla="*/ 4253426 w 5328896"/>
                <a:gd name="connsiteY45" fmla="*/ 5512580 h 6250127"/>
                <a:gd name="connsiteX46" fmla="*/ 4198449 w 5328896"/>
                <a:gd name="connsiteY46" fmla="*/ 5563526 h 6250127"/>
                <a:gd name="connsiteX47" fmla="*/ 4141904 w 5328896"/>
                <a:gd name="connsiteY47" fmla="*/ 5613017 h 6250127"/>
                <a:gd name="connsiteX48" fmla="*/ 4084463 w 5328896"/>
                <a:gd name="connsiteY48" fmla="*/ 5661948 h 6250127"/>
                <a:gd name="connsiteX49" fmla="*/ 4070019 w 5328896"/>
                <a:gd name="connsiteY49" fmla="*/ 5674153 h 6250127"/>
                <a:gd name="connsiteX50" fmla="*/ 4055015 w 5328896"/>
                <a:gd name="connsiteY50" fmla="*/ 5685798 h 6250127"/>
                <a:gd name="connsiteX51" fmla="*/ 4025007 w 5328896"/>
                <a:gd name="connsiteY51" fmla="*/ 5708976 h 6250127"/>
                <a:gd name="connsiteX52" fmla="*/ 3964879 w 5328896"/>
                <a:gd name="connsiteY52" fmla="*/ 5755443 h 6250127"/>
                <a:gd name="connsiteX53" fmla="*/ 3839920 w 5328896"/>
                <a:gd name="connsiteY53" fmla="*/ 5843228 h 6250127"/>
                <a:gd name="connsiteX54" fmla="*/ 3709251 w 5328896"/>
                <a:gd name="connsiteY54" fmla="*/ 5923735 h 6250127"/>
                <a:gd name="connsiteX55" fmla="*/ 3140218 w 5328896"/>
                <a:gd name="connsiteY55" fmla="*/ 6158872 h 6250127"/>
                <a:gd name="connsiteX56" fmla="*/ 2537371 w 5328896"/>
                <a:gd name="connsiteY56" fmla="*/ 6247328 h 6250127"/>
                <a:gd name="connsiteX57" fmla="*/ 2462015 w 5328896"/>
                <a:gd name="connsiteY57" fmla="*/ 6249344 h 6250127"/>
                <a:gd name="connsiteX58" fmla="*/ 2424393 w 5328896"/>
                <a:gd name="connsiteY58" fmla="*/ 6250127 h 6250127"/>
                <a:gd name="connsiteX59" fmla="*/ 2386883 w 5328896"/>
                <a:gd name="connsiteY59" fmla="*/ 6249568 h 6250127"/>
                <a:gd name="connsiteX60" fmla="*/ 2311975 w 5328896"/>
                <a:gd name="connsiteY60" fmla="*/ 6247777 h 6250127"/>
                <a:gd name="connsiteX61" fmla="*/ 2236843 w 5328896"/>
                <a:gd name="connsiteY61" fmla="*/ 6244529 h 6250127"/>
                <a:gd name="connsiteX62" fmla="*/ 2085571 w 5328896"/>
                <a:gd name="connsiteY62" fmla="*/ 6232213 h 6250127"/>
                <a:gd name="connsiteX63" fmla="*/ 1935307 w 5328896"/>
                <a:gd name="connsiteY63" fmla="*/ 6212394 h 6250127"/>
                <a:gd name="connsiteX64" fmla="*/ 1786610 w 5328896"/>
                <a:gd name="connsiteY64" fmla="*/ 6184961 h 6250127"/>
                <a:gd name="connsiteX65" fmla="*/ 1639706 w 5328896"/>
                <a:gd name="connsiteY65" fmla="*/ 6151034 h 6250127"/>
                <a:gd name="connsiteX66" fmla="*/ 1494928 w 5328896"/>
                <a:gd name="connsiteY66" fmla="*/ 6110724 h 6250127"/>
                <a:gd name="connsiteX67" fmla="*/ 1423379 w 5328896"/>
                <a:gd name="connsiteY67" fmla="*/ 6088219 h 6250127"/>
                <a:gd name="connsiteX68" fmla="*/ 1352278 w 5328896"/>
                <a:gd name="connsiteY68" fmla="*/ 6064929 h 6250127"/>
                <a:gd name="connsiteX69" fmla="*/ 805863 w 5328896"/>
                <a:gd name="connsiteY69" fmla="*/ 5828896 h 6250127"/>
                <a:gd name="connsiteX70" fmla="*/ 305132 w 5328896"/>
                <a:gd name="connsiteY70" fmla="*/ 5512356 h 6250127"/>
                <a:gd name="connsiteX71" fmla="*/ 189467 w 5328896"/>
                <a:gd name="connsiteY71" fmla="*/ 5419757 h 6250127"/>
                <a:gd name="connsiteX72" fmla="*/ 78617 w 5328896"/>
                <a:gd name="connsiteY72" fmla="*/ 5321559 h 6250127"/>
                <a:gd name="connsiteX73" fmla="*/ 51408 w 5328896"/>
                <a:gd name="connsiteY73" fmla="*/ 5296477 h 6250127"/>
                <a:gd name="connsiteX74" fmla="*/ 37748 w 5328896"/>
                <a:gd name="connsiteY74" fmla="*/ 5283937 h 6250127"/>
                <a:gd name="connsiteX75" fmla="*/ 24647 w 5328896"/>
                <a:gd name="connsiteY75" fmla="*/ 5270836 h 6250127"/>
                <a:gd name="connsiteX76" fmla="*/ 0 w 5328896"/>
                <a:gd name="connsiteY76" fmla="*/ 5246031 h 6250127"/>
                <a:gd name="connsiteX77" fmla="*/ 0 w 5328896"/>
                <a:gd name="connsiteY77" fmla="*/ 4785725 h 6250127"/>
                <a:gd name="connsiteX78" fmla="*/ 17705 w 5328896"/>
                <a:gd name="connsiteY78" fmla="*/ 4808399 h 6250127"/>
                <a:gd name="connsiteX79" fmla="*/ 58574 w 5328896"/>
                <a:gd name="connsiteY79" fmla="*/ 4861249 h 6250127"/>
                <a:gd name="connsiteX80" fmla="*/ 101683 w 5328896"/>
                <a:gd name="connsiteY80" fmla="*/ 4912420 h 6250127"/>
                <a:gd name="connsiteX81" fmla="*/ 145127 w 5328896"/>
                <a:gd name="connsiteY81" fmla="*/ 4963254 h 6250127"/>
                <a:gd name="connsiteX82" fmla="*/ 190923 w 5328896"/>
                <a:gd name="connsiteY82" fmla="*/ 5012185 h 6250127"/>
                <a:gd name="connsiteX83" fmla="*/ 237391 w 5328896"/>
                <a:gd name="connsiteY83" fmla="*/ 5060444 h 6250127"/>
                <a:gd name="connsiteX84" fmla="*/ 249035 w 5328896"/>
                <a:gd name="connsiteY84" fmla="*/ 5072537 h 6250127"/>
                <a:gd name="connsiteX85" fmla="*/ 261240 w 5328896"/>
                <a:gd name="connsiteY85" fmla="*/ 5083958 h 6250127"/>
                <a:gd name="connsiteX86" fmla="*/ 285650 w 5328896"/>
                <a:gd name="connsiteY86" fmla="*/ 5106912 h 6250127"/>
                <a:gd name="connsiteX87" fmla="*/ 334581 w 5328896"/>
                <a:gd name="connsiteY87" fmla="*/ 5152819 h 6250127"/>
                <a:gd name="connsiteX88" fmla="*/ 346785 w 5328896"/>
                <a:gd name="connsiteY88" fmla="*/ 5164353 h 6250127"/>
                <a:gd name="connsiteX89" fmla="*/ 359550 w 5328896"/>
                <a:gd name="connsiteY89" fmla="*/ 5175214 h 6250127"/>
                <a:gd name="connsiteX90" fmla="*/ 384967 w 5328896"/>
                <a:gd name="connsiteY90" fmla="*/ 5197048 h 6250127"/>
                <a:gd name="connsiteX91" fmla="*/ 488092 w 5328896"/>
                <a:gd name="connsiteY91" fmla="*/ 5283041 h 6250127"/>
                <a:gd name="connsiteX92" fmla="*/ 940116 w 5328896"/>
                <a:gd name="connsiteY92" fmla="*/ 5573716 h 6250127"/>
                <a:gd name="connsiteX93" fmla="*/ 1444877 w 5328896"/>
                <a:gd name="connsiteY93" fmla="*/ 5758130 h 6250127"/>
                <a:gd name="connsiteX94" fmla="*/ 1510380 w 5328896"/>
                <a:gd name="connsiteY94" fmla="*/ 5772798 h 6250127"/>
                <a:gd name="connsiteX95" fmla="*/ 1576106 w 5328896"/>
                <a:gd name="connsiteY95" fmla="*/ 5786235 h 6250127"/>
                <a:gd name="connsiteX96" fmla="*/ 1642281 w 5328896"/>
                <a:gd name="connsiteY96" fmla="*/ 5796984 h 6250127"/>
                <a:gd name="connsiteX97" fmla="*/ 1675312 w 5328896"/>
                <a:gd name="connsiteY97" fmla="*/ 5802359 h 6250127"/>
                <a:gd name="connsiteX98" fmla="*/ 1708455 w 5328896"/>
                <a:gd name="connsiteY98" fmla="*/ 5807061 h 6250127"/>
                <a:gd name="connsiteX99" fmla="*/ 1841364 w 5328896"/>
                <a:gd name="connsiteY99" fmla="*/ 5821282 h 6250127"/>
                <a:gd name="connsiteX100" fmla="*/ 1974496 w 5328896"/>
                <a:gd name="connsiteY100" fmla="*/ 5828896 h 6250127"/>
                <a:gd name="connsiteX101" fmla="*/ 2107517 w 5328896"/>
                <a:gd name="connsiteY101" fmla="*/ 5830463 h 6250127"/>
                <a:gd name="connsiteX102" fmla="*/ 2173916 w 5328896"/>
                <a:gd name="connsiteY102" fmla="*/ 5828448 h 6250127"/>
                <a:gd name="connsiteX103" fmla="*/ 2240090 w 5328896"/>
                <a:gd name="connsiteY103" fmla="*/ 5826433 h 6250127"/>
                <a:gd name="connsiteX104" fmla="*/ 2306936 w 5328896"/>
                <a:gd name="connsiteY104" fmla="*/ 5822737 h 6250127"/>
                <a:gd name="connsiteX105" fmla="*/ 2374006 w 5328896"/>
                <a:gd name="connsiteY105" fmla="*/ 5818258 h 6250127"/>
                <a:gd name="connsiteX106" fmla="*/ 2407485 w 5328896"/>
                <a:gd name="connsiteY106" fmla="*/ 5816355 h 6250127"/>
                <a:gd name="connsiteX107" fmla="*/ 2440740 w 5328896"/>
                <a:gd name="connsiteY107" fmla="*/ 5813108 h 6250127"/>
                <a:gd name="connsiteX108" fmla="*/ 2507139 w 5328896"/>
                <a:gd name="connsiteY108" fmla="*/ 5806838 h 6250127"/>
                <a:gd name="connsiteX109" fmla="*/ 3024777 w 5328896"/>
                <a:gd name="connsiteY109" fmla="*/ 5721292 h 6250127"/>
                <a:gd name="connsiteX110" fmla="*/ 3514311 w 5328896"/>
                <a:gd name="connsiteY110" fmla="*/ 5556472 h 6250127"/>
                <a:gd name="connsiteX111" fmla="*/ 3631320 w 5328896"/>
                <a:gd name="connsiteY111" fmla="*/ 5499927 h 6250127"/>
                <a:gd name="connsiteX112" fmla="*/ 3745529 w 5328896"/>
                <a:gd name="connsiteY112" fmla="*/ 5436552 h 6250127"/>
                <a:gd name="connsiteX113" fmla="*/ 3801179 w 5328896"/>
                <a:gd name="connsiteY113" fmla="*/ 5401841 h 6250127"/>
                <a:gd name="connsiteX114" fmla="*/ 3829059 w 5328896"/>
                <a:gd name="connsiteY114" fmla="*/ 5384374 h 6250127"/>
                <a:gd name="connsiteX115" fmla="*/ 3842944 w 5328896"/>
                <a:gd name="connsiteY115" fmla="*/ 5375640 h 6250127"/>
                <a:gd name="connsiteX116" fmla="*/ 3856380 w 5328896"/>
                <a:gd name="connsiteY116" fmla="*/ 5366123 h 6250127"/>
                <a:gd name="connsiteX117" fmla="*/ 3910462 w 5328896"/>
                <a:gd name="connsiteY117" fmla="*/ 5328277 h 6250127"/>
                <a:gd name="connsiteX118" fmla="*/ 3963871 w 5328896"/>
                <a:gd name="connsiteY118" fmla="*/ 5289199 h 6250127"/>
                <a:gd name="connsiteX119" fmla="*/ 4015937 w 5328896"/>
                <a:gd name="connsiteY119" fmla="*/ 5247994 h 6250127"/>
                <a:gd name="connsiteX120" fmla="*/ 4067108 w 5328896"/>
                <a:gd name="connsiteY120" fmla="*/ 5205558 h 6250127"/>
                <a:gd name="connsiteX121" fmla="*/ 4117046 w 5328896"/>
                <a:gd name="connsiteY121" fmla="*/ 5161329 h 6250127"/>
                <a:gd name="connsiteX122" fmla="*/ 4165866 w 5328896"/>
                <a:gd name="connsiteY122" fmla="*/ 5116093 h 6250127"/>
                <a:gd name="connsiteX123" fmla="*/ 4340763 w 5328896"/>
                <a:gd name="connsiteY123" fmla="*/ 4924400 h 6250127"/>
                <a:gd name="connsiteX124" fmla="*/ 4469529 w 5328896"/>
                <a:gd name="connsiteY124" fmla="*/ 4715352 h 6250127"/>
                <a:gd name="connsiteX125" fmla="*/ 4494050 w 5328896"/>
                <a:gd name="connsiteY125" fmla="*/ 4659255 h 6250127"/>
                <a:gd name="connsiteX126" fmla="*/ 4515101 w 5328896"/>
                <a:gd name="connsiteY126" fmla="*/ 4600135 h 6250127"/>
                <a:gd name="connsiteX127" fmla="*/ 4534360 w 5328896"/>
                <a:gd name="connsiteY127" fmla="*/ 4538887 h 6250127"/>
                <a:gd name="connsiteX128" fmla="*/ 4552387 w 5328896"/>
                <a:gd name="connsiteY128" fmla="*/ 4475848 h 6250127"/>
                <a:gd name="connsiteX129" fmla="*/ 4685183 w 5328896"/>
                <a:gd name="connsiteY129" fmla="*/ 3930329 h 6250127"/>
                <a:gd name="connsiteX130" fmla="*/ 4860193 w 5328896"/>
                <a:gd name="connsiteY130" fmla="*/ 3382235 h 6250127"/>
                <a:gd name="connsiteX131" fmla="*/ 4950889 w 5328896"/>
                <a:gd name="connsiteY131" fmla="*/ 2898635 h 6250127"/>
                <a:gd name="connsiteX132" fmla="*/ 4877212 w 5328896"/>
                <a:gd name="connsiteY132" fmla="*/ 2402047 h 6250127"/>
                <a:gd name="connsiteX133" fmla="*/ 4664917 w 5328896"/>
                <a:gd name="connsiteY133" fmla="*/ 1926958 h 6250127"/>
                <a:gd name="connsiteX134" fmla="*/ 4520923 w 5328896"/>
                <a:gd name="connsiteY134" fmla="*/ 1703577 h 6250127"/>
                <a:gd name="connsiteX135" fmla="*/ 4357671 w 5328896"/>
                <a:gd name="connsiteY135" fmla="*/ 1490834 h 6250127"/>
                <a:gd name="connsiteX136" fmla="*/ 4164186 w 5328896"/>
                <a:gd name="connsiteY136" fmla="*/ 1300596 h 6250127"/>
                <a:gd name="connsiteX137" fmla="*/ 4059941 w 5328896"/>
                <a:gd name="connsiteY137" fmla="*/ 1214491 h 6250127"/>
                <a:gd name="connsiteX138" fmla="*/ 4006868 w 5328896"/>
                <a:gd name="connsiteY138" fmla="*/ 1173062 h 6250127"/>
                <a:gd name="connsiteX139" fmla="*/ 3951890 w 5328896"/>
                <a:gd name="connsiteY139" fmla="*/ 1134545 h 6250127"/>
                <a:gd name="connsiteX140" fmla="*/ 3491021 w 5328896"/>
                <a:gd name="connsiteY140" fmla="*/ 881044 h 6250127"/>
                <a:gd name="connsiteX141" fmla="*/ 3431565 w 5328896"/>
                <a:gd name="connsiteY141" fmla="*/ 856747 h 6250127"/>
                <a:gd name="connsiteX142" fmla="*/ 3402117 w 5328896"/>
                <a:gd name="connsiteY142" fmla="*/ 844318 h 6250127"/>
                <a:gd name="connsiteX143" fmla="*/ 3372109 w 5328896"/>
                <a:gd name="connsiteY143" fmla="*/ 833457 h 6250127"/>
                <a:gd name="connsiteX144" fmla="*/ 3312204 w 5328896"/>
                <a:gd name="connsiteY144" fmla="*/ 812294 h 6250127"/>
                <a:gd name="connsiteX145" fmla="*/ 3297312 w 5328896"/>
                <a:gd name="connsiteY145" fmla="*/ 806920 h 6250127"/>
                <a:gd name="connsiteX146" fmla="*/ 3283428 w 5328896"/>
                <a:gd name="connsiteY146" fmla="*/ 799642 h 6250127"/>
                <a:gd name="connsiteX147" fmla="*/ 3254764 w 5328896"/>
                <a:gd name="connsiteY147" fmla="*/ 787101 h 6250127"/>
                <a:gd name="connsiteX148" fmla="*/ 3196875 w 5328896"/>
                <a:gd name="connsiteY148" fmla="*/ 763475 h 6250127"/>
                <a:gd name="connsiteX149" fmla="*/ 3167987 w 5328896"/>
                <a:gd name="connsiteY149" fmla="*/ 751606 h 6250127"/>
                <a:gd name="connsiteX150" fmla="*/ 3138875 w 5328896"/>
                <a:gd name="connsiteY150" fmla="*/ 740409 h 6250127"/>
                <a:gd name="connsiteX151" fmla="*/ 3020522 w 5328896"/>
                <a:gd name="connsiteY151" fmla="*/ 700772 h 6250127"/>
                <a:gd name="connsiteX152" fmla="*/ 2529645 w 5328896"/>
                <a:gd name="connsiteY152" fmla="*/ 614667 h 6250127"/>
                <a:gd name="connsiteX153" fmla="*/ 2467053 w 5328896"/>
                <a:gd name="connsiteY153" fmla="*/ 610412 h 6250127"/>
                <a:gd name="connsiteX154" fmla="*/ 2404014 w 5328896"/>
                <a:gd name="connsiteY154" fmla="*/ 609628 h 6250127"/>
                <a:gd name="connsiteX155" fmla="*/ 2340975 w 5328896"/>
                <a:gd name="connsiteY155" fmla="*/ 608620 h 6250127"/>
                <a:gd name="connsiteX156" fmla="*/ 2310295 w 5328896"/>
                <a:gd name="connsiteY156" fmla="*/ 608844 h 6250127"/>
                <a:gd name="connsiteX157" fmla="*/ 2280175 w 5328896"/>
                <a:gd name="connsiteY157" fmla="*/ 609740 h 6250127"/>
                <a:gd name="connsiteX158" fmla="*/ 2220271 w 5328896"/>
                <a:gd name="connsiteY158" fmla="*/ 613099 h 6250127"/>
                <a:gd name="connsiteX159" fmla="*/ 2160815 w 5328896"/>
                <a:gd name="connsiteY159" fmla="*/ 618474 h 6250127"/>
                <a:gd name="connsiteX160" fmla="*/ 2131143 w 5328896"/>
                <a:gd name="connsiteY160" fmla="*/ 621497 h 6250127"/>
                <a:gd name="connsiteX161" fmla="*/ 2101695 w 5328896"/>
                <a:gd name="connsiteY161" fmla="*/ 625528 h 6250127"/>
                <a:gd name="connsiteX162" fmla="*/ 2072246 w 5328896"/>
                <a:gd name="connsiteY162" fmla="*/ 629559 h 6250127"/>
                <a:gd name="connsiteX163" fmla="*/ 2043022 w 5328896"/>
                <a:gd name="connsiteY163" fmla="*/ 634710 h 6250127"/>
                <a:gd name="connsiteX164" fmla="*/ 1589991 w 5328896"/>
                <a:gd name="connsiteY164" fmla="*/ 781726 h 6250127"/>
                <a:gd name="connsiteX165" fmla="*/ 1164728 w 5328896"/>
                <a:gd name="connsiteY165" fmla="*/ 1048663 h 6250127"/>
                <a:gd name="connsiteX166" fmla="*/ 753685 w 5328896"/>
                <a:gd name="connsiteY166" fmla="*/ 1390844 h 6250127"/>
                <a:gd name="connsiteX167" fmla="*/ 542957 w 5328896"/>
                <a:gd name="connsiteY167" fmla="*/ 1577611 h 6250127"/>
                <a:gd name="connsiteX168" fmla="*/ 318681 w 5328896"/>
                <a:gd name="connsiteY168" fmla="*/ 1763145 h 6250127"/>
                <a:gd name="connsiteX169" fmla="*/ 94503 w 5328896"/>
                <a:gd name="connsiteY169" fmla="*/ 1933550 h 6250127"/>
                <a:gd name="connsiteX170" fmla="*/ 0 w 5328896"/>
                <a:gd name="connsiteY170" fmla="*/ 2005537 h 6250127"/>
                <a:gd name="connsiteX171" fmla="*/ 0 w 5328896"/>
                <a:gd name="connsiteY171" fmla="*/ 1354489 h 6250127"/>
                <a:gd name="connsiteX172" fmla="*/ 157556 w 5328896"/>
                <a:gd name="connsiteY172" fmla="*/ 1188626 h 6250127"/>
                <a:gd name="connsiteX173" fmla="*/ 251947 w 5328896"/>
                <a:gd name="connsiteY173" fmla="*/ 1086397 h 6250127"/>
                <a:gd name="connsiteX174" fmla="*/ 351152 w 5328896"/>
                <a:gd name="connsiteY174" fmla="*/ 981593 h 6250127"/>
                <a:gd name="connsiteX175" fmla="*/ 788060 w 5328896"/>
                <a:gd name="connsiteY175" fmla="*/ 578389 h 6250127"/>
                <a:gd name="connsiteX176" fmla="*/ 1314768 w 5328896"/>
                <a:gd name="connsiteY176" fmla="*/ 237215 h 6250127"/>
                <a:gd name="connsiteX177" fmla="*/ 1935643 w 5328896"/>
                <a:gd name="connsiteY177" fmla="*/ 31190 h 6250127"/>
                <a:gd name="connsiteX178" fmla="*/ 1976400 w 5328896"/>
                <a:gd name="connsiteY178" fmla="*/ 24360 h 6250127"/>
                <a:gd name="connsiteX179" fmla="*/ 2017269 w 5328896"/>
                <a:gd name="connsiteY179" fmla="*/ 18873 h 6250127"/>
                <a:gd name="connsiteX180" fmla="*/ 2058250 w 5328896"/>
                <a:gd name="connsiteY180" fmla="*/ 13611 h 6250127"/>
                <a:gd name="connsiteX181" fmla="*/ 2099231 w 5328896"/>
                <a:gd name="connsiteY181" fmla="*/ 9580 h 6250127"/>
                <a:gd name="connsiteX182" fmla="*/ 2181305 w 5328896"/>
                <a:gd name="connsiteY182" fmla="*/ 3645 h 6250127"/>
                <a:gd name="connsiteX183" fmla="*/ 2263268 w 5328896"/>
                <a:gd name="connsiteY18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5328896" h="6250127">
                  <a:moveTo>
                    <a:pt x="2304137" y="174"/>
                  </a:moveTo>
                  <a:cubicBezTo>
                    <a:pt x="2317797" y="-50"/>
                    <a:pt x="2331457" y="-162"/>
                    <a:pt x="2344446" y="510"/>
                  </a:cubicBezTo>
                  <a:lnTo>
                    <a:pt x="2423385" y="3757"/>
                  </a:lnTo>
                  <a:lnTo>
                    <a:pt x="2502212" y="7229"/>
                  </a:lnTo>
                  <a:cubicBezTo>
                    <a:pt x="2528525" y="8572"/>
                    <a:pt x="2554838" y="12155"/>
                    <a:pt x="2581151" y="14619"/>
                  </a:cubicBezTo>
                  <a:cubicBezTo>
                    <a:pt x="2791431" y="34885"/>
                    <a:pt x="3001039" y="77994"/>
                    <a:pt x="3202362" y="145064"/>
                  </a:cubicBezTo>
                  <a:lnTo>
                    <a:pt x="3351618" y="199593"/>
                  </a:lnTo>
                  <a:cubicBezTo>
                    <a:pt x="3364159" y="203848"/>
                    <a:pt x="3376140" y="209447"/>
                    <a:pt x="3388232" y="214597"/>
                  </a:cubicBezTo>
                  <a:lnTo>
                    <a:pt x="3424511" y="230385"/>
                  </a:lnTo>
                  <a:lnTo>
                    <a:pt x="3497067" y="262073"/>
                  </a:lnTo>
                  <a:cubicBezTo>
                    <a:pt x="3509160" y="267335"/>
                    <a:pt x="3521253" y="272598"/>
                    <a:pt x="3532898" y="278756"/>
                  </a:cubicBezTo>
                  <a:cubicBezTo>
                    <a:pt x="3538832" y="281667"/>
                    <a:pt x="3544879" y="284131"/>
                    <a:pt x="3550701" y="287266"/>
                  </a:cubicBezTo>
                  <a:cubicBezTo>
                    <a:pt x="3556412" y="290513"/>
                    <a:pt x="3562010" y="294208"/>
                    <a:pt x="3567609" y="297567"/>
                  </a:cubicBezTo>
                  <a:lnTo>
                    <a:pt x="3634679" y="339332"/>
                  </a:lnTo>
                  <a:cubicBezTo>
                    <a:pt x="3645764" y="346386"/>
                    <a:pt x="3657185" y="352881"/>
                    <a:pt x="3667822" y="360495"/>
                  </a:cubicBezTo>
                  <a:lnTo>
                    <a:pt x="3699957" y="383001"/>
                  </a:lnTo>
                  <a:lnTo>
                    <a:pt x="3763557" y="428572"/>
                  </a:lnTo>
                  <a:cubicBezTo>
                    <a:pt x="3931176" y="552188"/>
                    <a:pt x="4079312" y="693270"/>
                    <a:pt x="4216924" y="837600"/>
                  </a:cubicBezTo>
                  <a:cubicBezTo>
                    <a:pt x="4234055" y="855739"/>
                    <a:pt x="4251299" y="873766"/>
                    <a:pt x="4268542" y="891569"/>
                  </a:cubicBezTo>
                  <a:lnTo>
                    <a:pt x="4318145" y="946883"/>
                  </a:lnTo>
                  <a:lnTo>
                    <a:pt x="4367860" y="1001748"/>
                  </a:lnTo>
                  <a:cubicBezTo>
                    <a:pt x="4384655" y="1019887"/>
                    <a:pt x="4399883" y="1039146"/>
                    <a:pt x="4416119" y="1057509"/>
                  </a:cubicBezTo>
                  <a:cubicBezTo>
                    <a:pt x="4447806" y="1094907"/>
                    <a:pt x="4480726" y="1131409"/>
                    <a:pt x="4511405" y="1169143"/>
                  </a:cubicBezTo>
                  <a:cubicBezTo>
                    <a:pt x="4527081" y="1187730"/>
                    <a:pt x="4542757" y="1206430"/>
                    <a:pt x="4558881" y="1224681"/>
                  </a:cubicBezTo>
                  <a:cubicBezTo>
                    <a:pt x="4574781" y="1243044"/>
                    <a:pt x="4591128" y="1261071"/>
                    <a:pt x="4606916" y="1279994"/>
                  </a:cubicBezTo>
                  <a:cubicBezTo>
                    <a:pt x="4671187" y="1354230"/>
                    <a:pt x="4735234" y="1428914"/>
                    <a:pt x="4795810" y="1506846"/>
                  </a:cubicBezTo>
                  <a:cubicBezTo>
                    <a:pt x="4856498" y="1584665"/>
                    <a:pt x="4912147" y="1666739"/>
                    <a:pt x="4964437" y="1751165"/>
                  </a:cubicBezTo>
                  <a:cubicBezTo>
                    <a:pt x="5068793" y="1920240"/>
                    <a:pt x="5157474" y="2101295"/>
                    <a:pt x="5222864" y="2293660"/>
                  </a:cubicBezTo>
                  <a:cubicBezTo>
                    <a:pt x="5288031" y="2485801"/>
                    <a:pt x="5326997" y="2690819"/>
                    <a:pt x="5328788" y="2899307"/>
                  </a:cubicBezTo>
                  <a:cubicBezTo>
                    <a:pt x="5330019" y="3003439"/>
                    <a:pt x="5320726" y="3108132"/>
                    <a:pt x="5302699" y="3211144"/>
                  </a:cubicBezTo>
                  <a:cubicBezTo>
                    <a:pt x="5284336" y="3314157"/>
                    <a:pt x="5256231" y="3415490"/>
                    <a:pt x="5220177" y="3513352"/>
                  </a:cubicBezTo>
                  <a:cubicBezTo>
                    <a:pt x="5157250" y="3684890"/>
                    <a:pt x="5096114" y="3856428"/>
                    <a:pt x="5042145" y="4030542"/>
                  </a:cubicBezTo>
                  <a:lnTo>
                    <a:pt x="5002507" y="4161771"/>
                  </a:lnTo>
                  <a:lnTo>
                    <a:pt x="4964213" y="4294680"/>
                  </a:lnTo>
                  <a:lnTo>
                    <a:pt x="4926143" y="4430164"/>
                  </a:lnTo>
                  <a:lnTo>
                    <a:pt x="4906660" y="4498914"/>
                  </a:lnTo>
                  <a:lnTo>
                    <a:pt x="4885610" y="4569119"/>
                  </a:lnTo>
                  <a:cubicBezTo>
                    <a:pt x="4879116" y="4592297"/>
                    <a:pt x="4870718" y="4616482"/>
                    <a:pt x="4862880" y="4640220"/>
                  </a:cubicBezTo>
                  <a:cubicBezTo>
                    <a:pt x="4854594" y="4664182"/>
                    <a:pt x="4847876" y="4687807"/>
                    <a:pt x="4837799" y="4712105"/>
                  </a:cubicBezTo>
                  <a:lnTo>
                    <a:pt x="4809694" y="4784438"/>
                  </a:lnTo>
                  <a:cubicBezTo>
                    <a:pt x="4799169" y="4808511"/>
                    <a:pt x="4787860" y="4832473"/>
                    <a:pt x="4776775" y="4856435"/>
                  </a:cubicBezTo>
                  <a:cubicBezTo>
                    <a:pt x="4730419" y="4951273"/>
                    <a:pt x="4674994" y="5044096"/>
                    <a:pt x="4611171" y="5125275"/>
                  </a:cubicBezTo>
                  <a:cubicBezTo>
                    <a:pt x="4549139" y="5208805"/>
                    <a:pt x="4480838" y="5282817"/>
                    <a:pt x="4412648" y="5355374"/>
                  </a:cubicBezTo>
                  <a:cubicBezTo>
                    <a:pt x="4395964" y="5374073"/>
                    <a:pt x="4378049" y="5391092"/>
                    <a:pt x="4360470" y="5408560"/>
                  </a:cubicBezTo>
                  <a:lnTo>
                    <a:pt x="4307732" y="5461186"/>
                  </a:lnTo>
                  <a:cubicBezTo>
                    <a:pt x="4290488" y="5479101"/>
                    <a:pt x="4271789" y="5495560"/>
                    <a:pt x="4253426" y="5512580"/>
                  </a:cubicBezTo>
                  <a:lnTo>
                    <a:pt x="4198449" y="5563526"/>
                  </a:lnTo>
                  <a:cubicBezTo>
                    <a:pt x="4180422" y="5580770"/>
                    <a:pt x="4160827" y="5596670"/>
                    <a:pt x="4141904" y="5613017"/>
                  </a:cubicBezTo>
                  <a:lnTo>
                    <a:pt x="4084463" y="5661948"/>
                  </a:lnTo>
                  <a:lnTo>
                    <a:pt x="4070019" y="5674153"/>
                  </a:lnTo>
                  <a:lnTo>
                    <a:pt x="4055015" y="5685798"/>
                  </a:lnTo>
                  <a:lnTo>
                    <a:pt x="4025007" y="5708976"/>
                  </a:lnTo>
                  <a:lnTo>
                    <a:pt x="3964879" y="5755443"/>
                  </a:lnTo>
                  <a:cubicBezTo>
                    <a:pt x="3924122" y="5785563"/>
                    <a:pt x="3881685" y="5813892"/>
                    <a:pt x="3839920" y="5843228"/>
                  </a:cubicBezTo>
                  <a:cubicBezTo>
                    <a:pt x="3796812" y="5870437"/>
                    <a:pt x="3753143" y="5897309"/>
                    <a:pt x="3709251" y="5923735"/>
                  </a:cubicBezTo>
                  <a:cubicBezTo>
                    <a:pt x="3531554" y="6026299"/>
                    <a:pt x="3338742" y="6106022"/>
                    <a:pt x="3140218" y="6158872"/>
                  </a:cubicBezTo>
                  <a:cubicBezTo>
                    <a:pt x="2941695" y="6211946"/>
                    <a:pt x="2738357" y="6239714"/>
                    <a:pt x="2537371" y="6247328"/>
                  </a:cubicBezTo>
                  <a:lnTo>
                    <a:pt x="2462015" y="6249344"/>
                  </a:lnTo>
                  <a:lnTo>
                    <a:pt x="2424393" y="6250127"/>
                  </a:lnTo>
                  <a:lnTo>
                    <a:pt x="2386883" y="6249568"/>
                  </a:lnTo>
                  <a:lnTo>
                    <a:pt x="2311975" y="6247777"/>
                  </a:lnTo>
                  <a:cubicBezTo>
                    <a:pt x="2287005" y="6247105"/>
                    <a:pt x="2262260" y="6246881"/>
                    <a:pt x="2236843" y="6244529"/>
                  </a:cubicBezTo>
                  <a:cubicBezTo>
                    <a:pt x="2186232" y="6240722"/>
                    <a:pt x="2135845" y="6237699"/>
                    <a:pt x="2085571" y="6232213"/>
                  </a:cubicBezTo>
                  <a:lnTo>
                    <a:pt x="1935307" y="6212394"/>
                  </a:lnTo>
                  <a:lnTo>
                    <a:pt x="1786610" y="6184961"/>
                  </a:lnTo>
                  <a:cubicBezTo>
                    <a:pt x="1737456" y="6173988"/>
                    <a:pt x="1688525" y="6162231"/>
                    <a:pt x="1639706" y="6151034"/>
                  </a:cubicBezTo>
                  <a:cubicBezTo>
                    <a:pt x="1591110" y="6138829"/>
                    <a:pt x="1543075" y="6123938"/>
                    <a:pt x="1494928" y="6110724"/>
                  </a:cubicBezTo>
                  <a:cubicBezTo>
                    <a:pt x="1470742" y="6104566"/>
                    <a:pt x="1447229" y="6095833"/>
                    <a:pt x="1423379" y="6088219"/>
                  </a:cubicBezTo>
                  <a:lnTo>
                    <a:pt x="1352278" y="6064929"/>
                  </a:lnTo>
                  <a:cubicBezTo>
                    <a:pt x="1163608" y="6000210"/>
                    <a:pt x="980873" y="5921271"/>
                    <a:pt x="805863" y="5828896"/>
                  </a:cubicBezTo>
                  <a:cubicBezTo>
                    <a:pt x="630966" y="5736408"/>
                    <a:pt x="462451" y="5631940"/>
                    <a:pt x="305132" y="5512356"/>
                  </a:cubicBezTo>
                  <a:cubicBezTo>
                    <a:pt x="265047" y="5483468"/>
                    <a:pt x="227537" y="5451220"/>
                    <a:pt x="189467" y="5419757"/>
                  </a:cubicBezTo>
                  <a:cubicBezTo>
                    <a:pt x="150726" y="5388965"/>
                    <a:pt x="115007" y="5354926"/>
                    <a:pt x="78617" y="5321559"/>
                  </a:cubicBezTo>
                  <a:lnTo>
                    <a:pt x="51408" y="5296477"/>
                  </a:lnTo>
                  <a:lnTo>
                    <a:pt x="37748" y="5283937"/>
                  </a:lnTo>
                  <a:lnTo>
                    <a:pt x="24647" y="5270836"/>
                  </a:lnTo>
                  <a:lnTo>
                    <a:pt x="0" y="5246031"/>
                  </a:lnTo>
                  <a:lnTo>
                    <a:pt x="0" y="4785725"/>
                  </a:lnTo>
                  <a:lnTo>
                    <a:pt x="17705" y="4808399"/>
                  </a:lnTo>
                  <a:lnTo>
                    <a:pt x="58574" y="4861249"/>
                  </a:lnTo>
                  <a:cubicBezTo>
                    <a:pt x="72458" y="4878717"/>
                    <a:pt x="87350" y="4895288"/>
                    <a:pt x="101683" y="4912420"/>
                  </a:cubicBezTo>
                  <a:lnTo>
                    <a:pt x="145127" y="4963254"/>
                  </a:lnTo>
                  <a:cubicBezTo>
                    <a:pt x="159683" y="4980162"/>
                    <a:pt x="175583" y="4995837"/>
                    <a:pt x="190923" y="5012185"/>
                  </a:cubicBezTo>
                  <a:lnTo>
                    <a:pt x="237391" y="5060444"/>
                  </a:lnTo>
                  <a:lnTo>
                    <a:pt x="249035" y="5072537"/>
                  </a:lnTo>
                  <a:lnTo>
                    <a:pt x="261240" y="5083958"/>
                  </a:lnTo>
                  <a:lnTo>
                    <a:pt x="285650" y="5106912"/>
                  </a:lnTo>
                  <a:lnTo>
                    <a:pt x="334581" y="5152819"/>
                  </a:lnTo>
                  <a:lnTo>
                    <a:pt x="346785" y="5164353"/>
                  </a:lnTo>
                  <a:lnTo>
                    <a:pt x="359550" y="5175214"/>
                  </a:lnTo>
                  <a:lnTo>
                    <a:pt x="384967" y="5197048"/>
                  </a:lnTo>
                  <a:cubicBezTo>
                    <a:pt x="418894" y="5226160"/>
                    <a:pt x="452261" y="5256056"/>
                    <a:pt x="488092" y="5283041"/>
                  </a:cubicBezTo>
                  <a:cubicBezTo>
                    <a:pt x="628167" y="5394675"/>
                    <a:pt x="779102" y="5493881"/>
                    <a:pt x="940116" y="5573716"/>
                  </a:cubicBezTo>
                  <a:cubicBezTo>
                    <a:pt x="1101017" y="5653774"/>
                    <a:pt x="1270764" y="5715918"/>
                    <a:pt x="1444877" y="5758130"/>
                  </a:cubicBezTo>
                  <a:lnTo>
                    <a:pt x="1510380" y="5772798"/>
                  </a:lnTo>
                  <a:cubicBezTo>
                    <a:pt x="1532326" y="5777390"/>
                    <a:pt x="1553824" y="5783100"/>
                    <a:pt x="1576106" y="5786235"/>
                  </a:cubicBezTo>
                  <a:lnTo>
                    <a:pt x="1642281" y="5796984"/>
                  </a:lnTo>
                  <a:lnTo>
                    <a:pt x="1675312" y="5802359"/>
                  </a:lnTo>
                  <a:cubicBezTo>
                    <a:pt x="1686285" y="5804151"/>
                    <a:pt x="1697258" y="5806054"/>
                    <a:pt x="1708455" y="5807061"/>
                  </a:cubicBezTo>
                  <a:cubicBezTo>
                    <a:pt x="1752907" y="5811765"/>
                    <a:pt x="1797136" y="5817251"/>
                    <a:pt x="1841364" y="5821282"/>
                  </a:cubicBezTo>
                  <a:lnTo>
                    <a:pt x="1974496" y="5828896"/>
                  </a:lnTo>
                  <a:lnTo>
                    <a:pt x="2107517" y="5830463"/>
                  </a:lnTo>
                  <a:cubicBezTo>
                    <a:pt x="2129575" y="5830799"/>
                    <a:pt x="2151857" y="5829008"/>
                    <a:pt x="2173916" y="5828448"/>
                  </a:cubicBezTo>
                  <a:lnTo>
                    <a:pt x="2240090" y="5826433"/>
                  </a:lnTo>
                  <a:cubicBezTo>
                    <a:pt x="2261924" y="5826208"/>
                    <a:pt x="2284542" y="5824193"/>
                    <a:pt x="2306936" y="5822737"/>
                  </a:cubicBezTo>
                  <a:lnTo>
                    <a:pt x="2374006" y="5818258"/>
                  </a:lnTo>
                  <a:lnTo>
                    <a:pt x="2407485" y="5816355"/>
                  </a:lnTo>
                  <a:lnTo>
                    <a:pt x="2440740" y="5813108"/>
                  </a:lnTo>
                  <a:cubicBezTo>
                    <a:pt x="2462911" y="5810869"/>
                    <a:pt x="2484969" y="5808741"/>
                    <a:pt x="2507139" y="5806838"/>
                  </a:cubicBezTo>
                  <a:cubicBezTo>
                    <a:pt x="2683828" y="5789371"/>
                    <a:pt x="2856710" y="5762050"/>
                    <a:pt x="3024777" y="5721292"/>
                  </a:cubicBezTo>
                  <a:cubicBezTo>
                    <a:pt x="3192732" y="5680423"/>
                    <a:pt x="3356321" y="5626902"/>
                    <a:pt x="3514311" y="5556472"/>
                  </a:cubicBezTo>
                  <a:cubicBezTo>
                    <a:pt x="3553276" y="5537997"/>
                    <a:pt x="3592242" y="5518962"/>
                    <a:pt x="3631320" y="5499927"/>
                  </a:cubicBezTo>
                  <a:cubicBezTo>
                    <a:pt x="3669166" y="5478765"/>
                    <a:pt x="3707795" y="5458610"/>
                    <a:pt x="3745529" y="5436552"/>
                  </a:cubicBezTo>
                  <a:lnTo>
                    <a:pt x="3801179" y="5401841"/>
                  </a:lnTo>
                  <a:lnTo>
                    <a:pt x="3829059" y="5384374"/>
                  </a:lnTo>
                  <a:lnTo>
                    <a:pt x="3842944" y="5375640"/>
                  </a:lnTo>
                  <a:lnTo>
                    <a:pt x="3856380" y="5366123"/>
                  </a:lnTo>
                  <a:lnTo>
                    <a:pt x="3910462" y="5328277"/>
                  </a:lnTo>
                  <a:cubicBezTo>
                    <a:pt x="3928489" y="5315624"/>
                    <a:pt x="3946852" y="5303420"/>
                    <a:pt x="3963871" y="5289199"/>
                  </a:cubicBezTo>
                  <a:lnTo>
                    <a:pt x="4015937" y="5247994"/>
                  </a:lnTo>
                  <a:cubicBezTo>
                    <a:pt x="4033293" y="5234222"/>
                    <a:pt x="4050760" y="5220562"/>
                    <a:pt x="4067108" y="5205558"/>
                  </a:cubicBezTo>
                  <a:lnTo>
                    <a:pt x="4117046" y="5161329"/>
                  </a:lnTo>
                  <a:cubicBezTo>
                    <a:pt x="4133506" y="5146437"/>
                    <a:pt x="4150526" y="5131881"/>
                    <a:pt x="4165866" y="5116093"/>
                  </a:cubicBezTo>
                  <a:cubicBezTo>
                    <a:pt x="4229352" y="5054398"/>
                    <a:pt x="4290153" y="4991135"/>
                    <a:pt x="4340763" y="4924400"/>
                  </a:cubicBezTo>
                  <a:cubicBezTo>
                    <a:pt x="4393949" y="4858450"/>
                    <a:pt x="4434594" y="4788916"/>
                    <a:pt x="4469529" y="4715352"/>
                  </a:cubicBezTo>
                  <a:lnTo>
                    <a:pt x="4494050" y="4659255"/>
                  </a:lnTo>
                  <a:lnTo>
                    <a:pt x="4515101" y="4600135"/>
                  </a:lnTo>
                  <a:cubicBezTo>
                    <a:pt x="4522602" y="4580988"/>
                    <a:pt x="4527865" y="4559266"/>
                    <a:pt x="4534360" y="4538887"/>
                  </a:cubicBezTo>
                  <a:cubicBezTo>
                    <a:pt x="4540518" y="4518061"/>
                    <a:pt x="4546900" y="4497906"/>
                    <a:pt x="4552387" y="4475848"/>
                  </a:cubicBezTo>
                  <a:cubicBezTo>
                    <a:pt x="4597063" y="4303637"/>
                    <a:pt x="4634797" y="4115080"/>
                    <a:pt x="4685183" y="3930329"/>
                  </a:cubicBezTo>
                  <a:cubicBezTo>
                    <a:pt x="4734786" y="3744906"/>
                    <a:pt x="4794130" y="3562059"/>
                    <a:pt x="4860193" y="3382235"/>
                  </a:cubicBezTo>
                  <a:cubicBezTo>
                    <a:pt x="4918081" y="3226932"/>
                    <a:pt x="4948425" y="3064015"/>
                    <a:pt x="4950889" y="2898635"/>
                  </a:cubicBezTo>
                  <a:cubicBezTo>
                    <a:pt x="4953576" y="2733255"/>
                    <a:pt x="4926815" y="2565636"/>
                    <a:pt x="4877212" y="2402047"/>
                  </a:cubicBezTo>
                  <a:cubicBezTo>
                    <a:pt x="4827833" y="2238123"/>
                    <a:pt x="4754045" y="2079013"/>
                    <a:pt x="4664917" y="1926958"/>
                  </a:cubicBezTo>
                  <a:cubicBezTo>
                    <a:pt x="4620465" y="1850818"/>
                    <a:pt x="4571310" y="1776918"/>
                    <a:pt x="4520923" y="1703577"/>
                  </a:cubicBezTo>
                  <a:cubicBezTo>
                    <a:pt x="4470313" y="1630349"/>
                    <a:pt x="4416679" y="1558464"/>
                    <a:pt x="4357671" y="1490834"/>
                  </a:cubicBezTo>
                  <a:cubicBezTo>
                    <a:pt x="4297542" y="1423764"/>
                    <a:pt x="4232936" y="1359157"/>
                    <a:pt x="4164186" y="1300596"/>
                  </a:cubicBezTo>
                  <a:cubicBezTo>
                    <a:pt x="4130707" y="1270141"/>
                    <a:pt x="4095436" y="1242148"/>
                    <a:pt x="4059941" y="1214491"/>
                  </a:cubicBezTo>
                  <a:cubicBezTo>
                    <a:pt x="4042250" y="1200607"/>
                    <a:pt x="4024671" y="1186611"/>
                    <a:pt x="4006868" y="1173062"/>
                  </a:cubicBezTo>
                  <a:cubicBezTo>
                    <a:pt x="3988617" y="1160074"/>
                    <a:pt x="3970254" y="1147197"/>
                    <a:pt x="3951890" y="1134545"/>
                  </a:cubicBezTo>
                  <a:cubicBezTo>
                    <a:pt x="3805321" y="1031980"/>
                    <a:pt x="3648899" y="948562"/>
                    <a:pt x="3491021" y="881044"/>
                  </a:cubicBezTo>
                  <a:lnTo>
                    <a:pt x="3431565" y="856747"/>
                  </a:lnTo>
                  <a:lnTo>
                    <a:pt x="3402117" y="844318"/>
                  </a:lnTo>
                  <a:cubicBezTo>
                    <a:pt x="3392375" y="840063"/>
                    <a:pt x="3382074" y="837040"/>
                    <a:pt x="3372109" y="833457"/>
                  </a:cubicBezTo>
                  <a:lnTo>
                    <a:pt x="3312204" y="812294"/>
                  </a:lnTo>
                  <a:cubicBezTo>
                    <a:pt x="3307278" y="810503"/>
                    <a:pt x="3302239" y="808823"/>
                    <a:pt x="3297312" y="806920"/>
                  </a:cubicBezTo>
                  <a:cubicBezTo>
                    <a:pt x="3292498" y="804792"/>
                    <a:pt x="3288131" y="801993"/>
                    <a:pt x="3283428" y="799642"/>
                  </a:cubicBezTo>
                  <a:cubicBezTo>
                    <a:pt x="3274135" y="794827"/>
                    <a:pt x="3264393" y="791020"/>
                    <a:pt x="3254764" y="787101"/>
                  </a:cubicBezTo>
                  <a:lnTo>
                    <a:pt x="3196875" y="763475"/>
                  </a:lnTo>
                  <a:lnTo>
                    <a:pt x="3167987" y="751606"/>
                  </a:lnTo>
                  <a:cubicBezTo>
                    <a:pt x="3158357" y="747688"/>
                    <a:pt x="3148840" y="743433"/>
                    <a:pt x="3138875" y="740409"/>
                  </a:cubicBezTo>
                  <a:lnTo>
                    <a:pt x="3020522" y="700772"/>
                  </a:lnTo>
                  <a:cubicBezTo>
                    <a:pt x="2861300" y="652849"/>
                    <a:pt x="2696592" y="625192"/>
                    <a:pt x="2529645" y="614667"/>
                  </a:cubicBezTo>
                  <a:cubicBezTo>
                    <a:pt x="2508706" y="613435"/>
                    <a:pt x="2488104" y="610860"/>
                    <a:pt x="2467053" y="610412"/>
                  </a:cubicBezTo>
                  <a:lnTo>
                    <a:pt x="2404014" y="609628"/>
                  </a:lnTo>
                  <a:lnTo>
                    <a:pt x="2340975" y="608620"/>
                  </a:lnTo>
                  <a:cubicBezTo>
                    <a:pt x="2330338" y="608173"/>
                    <a:pt x="2320260" y="608397"/>
                    <a:pt x="2310295" y="608844"/>
                  </a:cubicBezTo>
                  <a:lnTo>
                    <a:pt x="2280175" y="609740"/>
                  </a:lnTo>
                  <a:cubicBezTo>
                    <a:pt x="2260020" y="609852"/>
                    <a:pt x="2240202" y="611868"/>
                    <a:pt x="2220271" y="613099"/>
                  </a:cubicBezTo>
                  <a:cubicBezTo>
                    <a:pt x="2200228" y="613995"/>
                    <a:pt x="2180522" y="616458"/>
                    <a:pt x="2160815" y="618474"/>
                  </a:cubicBezTo>
                  <a:cubicBezTo>
                    <a:pt x="2150961" y="619482"/>
                    <a:pt x="2140996" y="620153"/>
                    <a:pt x="2131143" y="621497"/>
                  </a:cubicBezTo>
                  <a:lnTo>
                    <a:pt x="2101695" y="625528"/>
                  </a:lnTo>
                  <a:lnTo>
                    <a:pt x="2072246" y="629559"/>
                  </a:lnTo>
                  <a:lnTo>
                    <a:pt x="2043022" y="634710"/>
                  </a:lnTo>
                  <a:cubicBezTo>
                    <a:pt x="1887272" y="661918"/>
                    <a:pt x="1736224" y="710849"/>
                    <a:pt x="1589991" y="781726"/>
                  </a:cubicBezTo>
                  <a:cubicBezTo>
                    <a:pt x="1443646" y="852268"/>
                    <a:pt x="1302787" y="944307"/>
                    <a:pt x="1164728" y="1048663"/>
                  </a:cubicBezTo>
                  <a:cubicBezTo>
                    <a:pt x="1026669" y="1153244"/>
                    <a:pt x="891185" y="1269917"/>
                    <a:pt x="753685" y="1390844"/>
                  </a:cubicBezTo>
                  <a:lnTo>
                    <a:pt x="542957" y="1577611"/>
                  </a:lnTo>
                  <a:cubicBezTo>
                    <a:pt x="468497" y="1642329"/>
                    <a:pt x="393701" y="1704137"/>
                    <a:pt x="318681" y="1763145"/>
                  </a:cubicBezTo>
                  <a:cubicBezTo>
                    <a:pt x="243717" y="1822322"/>
                    <a:pt x="168473" y="1878391"/>
                    <a:pt x="94503" y="1933550"/>
                  </a:cubicBezTo>
                  <a:lnTo>
                    <a:pt x="0" y="2005537"/>
                  </a:lnTo>
                  <a:lnTo>
                    <a:pt x="0" y="1354489"/>
                  </a:lnTo>
                  <a:lnTo>
                    <a:pt x="157556" y="1188626"/>
                  </a:lnTo>
                  <a:lnTo>
                    <a:pt x="251947" y="1086397"/>
                  </a:lnTo>
                  <a:cubicBezTo>
                    <a:pt x="284530" y="1051351"/>
                    <a:pt x="317561" y="1016416"/>
                    <a:pt x="351152" y="981593"/>
                  </a:cubicBezTo>
                  <a:cubicBezTo>
                    <a:pt x="485405" y="842414"/>
                    <a:pt x="628950" y="705699"/>
                    <a:pt x="788060" y="578389"/>
                  </a:cubicBezTo>
                  <a:cubicBezTo>
                    <a:pt x="946834" y="451190"/>
                    <a:pt x="1121955" y="333398"/>
                    <a:pt x="1314768" y="237215"/>
                  </a:cubicBezTo>
                  <a:cubicBezTo>
                    <a:pt x="1507133" y="141033"/>
                    <a:pt x="1718197" y="68028"/>
                    <a:pt x="1935643" y="31190"/>
                  </a:cubicBezTo>
                  <a:lnTo>
                    <a:pt x="1976400" y="24360"/>
                  </a:lnTo>
                  <a:cubicBezTo>
                    <a:pt x="1990060" y="22344"/>
                    <a:pt x="2003721" y="20665"/>
                    <a:pt x="2017269" y="18873"/>
                  </a:cubicBezTo>
                  <a:lnTo>
                    <a:pt x="2058250" y="13611"/>
                  </a:lnTo>
                  <a:cubicBezTo>
                    <a:pt x="2071910" y="11931"/>
                    <a:pt x="2085571" y="10924"/>
                    <a:pt x="2099231" y="9580"/>
                  </a:cubicBezTo>
                  <a:cubicBezTo>
                    <a:pt x="2126552" y="7229"/>
                    <a:pt x="2153985" y="4653"/>
                    <a:pt x="2181305" y="3645"/>
                  </a:cubicBezTo>
                  <a:cubicBezTo>
                    <a:pt x="2208626" y="2414"/>
                    <a:pt x="2236059" y="510"/>
                    <a:pt x="2263268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87CDCE2-4098-497E-A8FD-A16CF0F3B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232079"/>
              <a:ext cx="5440803" cy="6130481"/>
            </a:xfrm>
            <a:custGeom>
              <a:avLst/>
              <a:gdLst>
                <a:gd name="connsiteX0" fmla="*/ 2410732 w 5440803"/>
                <a:gd name="connsiteY0" fmla="*/ 0 h 6130481"/>
                <a:gd name="connsiteX1" fmla="*/ 4712616 w 5440803"/>
                <a:gd name="connsiteY1" fmla="*/ 1134258 h 6130481"/>
                <a:gd name="connsiteX2" fmla="*/ 5332931 w 5440803"/>
                <a:gd name="connsiteY2" fmla="*/ 3362353 h 6130481"/>
                <a:gd name="connsiteX3" fmla="*/ 4505919 w 5440803"/>
                <a:gd name="connsiteY3" fmla="*/ 5293280 h 6130481"/>
                <a:gd name="connsiteX4" fmla="*/ 2341759 w 5440803"/>
                <a:gd name="connsiteY4" fmla="*/ 6130481 h 6130481"/>
                <a:gd name="connsiteX5" fmla="*/ 57118 w 5440803"/>
                <a:gd name="connsiteY5" fmla="*/ 5212325 h 6130481"/>
                <a:gd name="connsiteX6" fmla="*/ 0 w 5440803"/>
                <a:gd name="connsiteY6" fmla="*/ 5151529 h 6130481"/>
                <a:gd name="connsiteX7" fmla="*/ 0 w 5440803"/>
                <a:gd name="connsiteY7" fmla="*/ 4222733 h 6130481"/>
                <a:gd name="connsiteX8" fmla="*/ 124146 w 5440803"/>
                <a:gd name="connsiteY8" fmla="*/ 4421298 h 6130481"/>
                <a:gd name="connsiteX9" fmla="*/ 458643 w 5440803"/>
                <a:gd name="connsiteY9" fmla="*/ 4813600 h 6130481"/>
                <a:gd name="connsiteX10" fmla="*/ 2341982 w 5440803"/>
                <a:gd name="connsiteY10" fmla="*/ 5570406 h 6130481"/>
                <a:gd name="connsiteX11" fmla="*/ 3330456 w 5440803"/>
                <a:gd name="connsiteY11" fmla="*/ 5407153 h 6130481"/>
                <a:gd name="connsiteX12" fmla="*/ 4101930 w 5440803"/>
                <a:gd name="connsiteY12" fmla="*/ 4897241 h 6130481"/>
                <a:gd name="connsiteX13" fmla="*/ 4362933 w 5440803"/>
                <a:gd name="connsiteY13" fmla="*/ 4564802 h 6130481"/>
                <a:gd name="connsiteX14" fmla="*/ 4493042 w 5440803"/>
                <a:gd name="connsiteY14" fmla="*/ 4149952 h 6130481"/>
                <a:gd name="connsiteX15" fmla="*/ 4796929 w 5440803"/>
                <a:gd name="connsiteY15" fmla="*/ 3168421 h 6130481"/>
                <a:gd name="connsiteX16" fmla="*/ 4788084 w 5440803"/>
                <a:gd name="connsiteY16" fmla="*/ 2321590 h 6130481"/>
                <a:gd name="connsiteX17" fmla="*/ 4281755 w 5440803"/>
                <a:gd name="connsiteY17" fmla="*/ 1501856 h 6130481"/>
                <a:gd name="connsiteX18" fmla="*/ 3434364 w 5440803"/>
                <a:gd name="connsiteY18" fmla="*/ 808425 h 6130481"/>
                <a:gd name="connsiteX19" fmla="*/ 2410732 w 5440803"/>
                <a:gd name="connsiteY19" fmla="*/ 559851 h 6130481"/>
                <a:gd name="connsiteX20" fmla="*/ 1556847 w 5440803"/>
                <a:gd name="connsiteY20" fmla="*/ 812008 h 6130481"/>
                <a:gd name="connsiteX21" fmla="*/ 733530 w 5440803"/>
                <a:gd name="connsiteY21" fmla="*/ 1502976 h 6130481"/>
                <a:gd name="connsiteX22" fmla="*/ 379145 w 5440803"/>
                <a:gd name="connsiteY22" fmla="*/ 1831049 h 6130481"/>
                <a:gd name="connsiteX23" fmla="*/ 71661 w 5440803"/>
                <a:gd name="connsiteY23" fmla="*/ 2115762 h 6130481"/>
                <a:gd name="connsiteX24" fmla="*/ 0 w 5440803"/>
                <a:gd name="connsiteY24" fmla="*/ 2191545 h 6130481"/>
                <a:gd name="connsiteX25" fmla="*/ 0 w 5440803"/>
                <a:gd name="connsiteY25" fmla="*/ 1412025 h 6130481"/>
                <a:gd name="connsiteX26" fmla="*/ 106977 w 5440803"/>
                <a:gd name="connsiteY26" fmla="*/ 1315650 h 6130481"/>
                <a:gd name="connsiteX27" fmla="*/ 329318 w 5440803"/>
                <a:gd name="connsiteY27" fmla="*/ 1107273 h 6130481"/>
                <a:gd name="connsiteX28" fmla="*/ 2410732 w 5440803"/>
                <a:gd name="connsiteY28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0803" h="6130481">
                  <a:moveTo>
                    <a:pt x="2410732" y="0"/>
                  </a:moveTo>
                  <a:cubicBezTo>
                    <a:pt x="3390136" y="0"/>
                    <a:pt x="4116374" y="463445"/>
                    <a:pt x="4712616" y="1134258"/>
                  </a:cubicBezTo>
                  <a:cubicBezTo>
                    <a:pt x="5210212" y="1694109"/>
                    <a:pt x="5651598" y="2516643"/>
                    <a:pt x="5332931" y="3362353"/>
                  </a:cubicBezTo>
                  <a:cubicBezTo>
                    <a:pt x="4905653" y="4496612"/>
                    <a:pt x="5094658" y="4716633"/>
                    <a:pt x="4505919" y="5293280"/>
                  </a:cubicBezTo>
                  <a:cubicBezTo>
                    <a:pt x="3917179" y="5869926"/>
                    <a:pt x="3240096" y="6130481"/>
                    <a:pt x="2341759" y="6130481"/>
                  </a:cubicBezTo>
                  <a:cubicBezTo>
                    <a:pt x="1451371" y="6130481"/>
                    <a:pt x="644514" y="5780127"/>
                    <a:pt x="57118" y="5212325"/>
                  </a:cubicBezTo>
                  <a:lnTo>
                    <a:pt x="0" y="5151529"/>
                  </a:lnTo>
                  <a:lnTo>
                    <a:pt x="0" y="4222733"/>
                  </a:lnTo>
                  <a:lnTo>
                    <a:pt x="124146" y="4421298"/>
                  </a:lnTo>
                  <a:cubicBezTo>
                    <a:pt x="221742" y="4561527"/>
                    <a:pt x="333461" y="4692616"/>
                    <a:pt x="458643" y="4813600"/>
                  </a:cubicBezTo>
                  <a:cubicBezTo>
                    <a:pt x="963629" y="5301566"/>
                    <a:pt x="1632539" y="5570406"/>
                    <a:pt x="2341982" y="5570406"/>
                  </a:cubicBezTo>
                  <a:cubicBezTo>
                    <a:pt x="2722681" y="5570406"/>
                    <a:pt x="3046051" y="5516996"/>
                    <a:pt x="3330456" y="5407153"/>
                  </a:cubicBezTo>
                  <a:cubicBezTo>
                    <a:pt x="3609261" y="5299438"/>
                    <a:pt x="3861642" y="5132603"/>
                    <a:pt x="4101930" y="4897241"/>
                  </a:cubicBezTo>
                  <a:cubicBezTo>
                    <a:pt x="4268990" y="4733653"/>
                    <a:pt x="4327662" y="4637358"/>
                    <a:pt x="4362933" y="4564802"/>
                  </a:cubicBezTo>
                  <a:cubicBezTo>
                    <a:pt x="4413208" y="4461453"/>
                    <a:pt x="4446687" y="4330784"/>
                    <a:pt x="4493042" y="4149952"/>
                  </a:cubicBezTo>
                  <a:cubicBezTo>
                    <a:pt x="4552386" y="3918846"/>
                    <a:pt x="4633453" y="3602194"/>
                    <a:pt x="4796929" y="3168421"/>
                  </a:cubicBezTo>
                  <a:cubicBezTo>
                    <a:pt x="4896919" y="2902940"/>
                    <a:pt x="4894007" y="2626037"/>
                    <a:pt x="4788084" y="2321590"/>
                  </a:cubicBezTo>
                  <a:cubicBezTo>
                    <a:pt x="4694365" y="2052526"/>
                    <a:pt x="4519355" y="1769129"/>
                    <a:pt x="4281755" y="1501856"/>
                  </a:cubicBezTo>
                  <a:cubicBezTo>
                    <a:pt x="4004180" y="1189683"/>
                    <a:pt x="3726942" y="962832"/>
                    <a:pt x="3434364" y="808425"/>
                  </a:cubicBezTo>
                  <a:cubicBezTo>
                    <a:pt x="3117264" y="641141"/>
                    <a:pt x="2782473" y="559851"/>
                    <a:pt x="2410732" y="559851"/>
                  </a:cubicBezTo>
                  <a:cubicBezTo>
                    <a:pt x="2109308" y="559851"/>
                    <a:pt x="1838005" y="640134"/>
                    <a:pt x="1556847" y="812008"/>
                  </a:cubicBezTo>
                  <a:cubicBezTo>
                    <a:pt x="1266733" y="989593"/>
                    <a:pt x="991062" y="1250707"/>
                    <a:pt x="733530" y="1502976"/>
                  </a:cubicBezTo>
                  <a:cubicBezTo>
                    <a:pt x="613274" y="1620769"/>
                    <a:pt x="494250" y="1727700"/>
                    <a:pt x="379145" y="1831049"/>
                  </a:cubicBezTo>
                  <a:cubicBezTo>
                    <a:pt x="267679" y="1931095"/>
                    <a:pt x="163826" y="2024338"/>
                    <a:pt x="71661" y="2115762"/>
                  </a:cubicBezTo>
                  <a:lnTo>
                    <a:pt x="0" y="2191545"/>
                  </a:lnTo>
                  <a:lnTo>
                    <a:pt x="0" y="1412025"/>
                  </a:lnTo>
                  <a:lnTo>
                    <a:pt x="106977" y="1315650"/>
                  </a:lnTo>
                  <a:cubicBezTo>
                    <a:pt x="181147" y="1248359"/>
                    <a:pt x="255726" y="1179354"/>
                    <a:pt x="329318" y="1107273"/>
                  </a:cubicBezTo>
                  <a:cubicBezTo>
                    <a:pt x="917945" y="530627"/>
                    <a:pt x="1512395" y="0"/>
                    <a:pt x="241073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F666C8E-8B1B-434E-8EEC-962C32624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232079"/>
              <a:ext cx="5311417" cy="6130481"/>
            </a:xfrm>
            <a:custGeom>
              <a:avLst/>
              <a:gdLst>
                <a:gd name="connsiteX0" fmla="*/ 2342990 w 5311417"/>
                <a:gd name="connsiteY0" fmla="*/ 0 h 6130481"/>
                <a:gd name="connsiteX1" fmla="*/ 4598070 w 5311417"/>
                <a:gd name="connsiteY1" fmla="*/ 1134258 h 6130481"/>
                <a:gd name="connsiteX2" fmla="*/ 5205733 w 5311417"/>
                <a:gd name="connsiteY2" fmla="*/ 3362353 h 6130481"/>
                <a:gd name="connsiteX3" fmla="*/ 4395516 w 5311417"/>
                <a:gd name="connsiteY3" fmla="*/ 5293280 h 6130481"/>
                <a:gd name="connsiteX4" fmla="*/ 2275472 w 5311417"/>
                <a:gd name="connsiteY4" fmla="*/ 6130481 h 6130481"/>
                <a:gd name="connsiteX5" fmla="*/ 37412 w 5311417"/>
                <a:gd name="connsiteY5" fmla="*/ 5212325 h 6130481"/>
                <a:gd name="connsiteX6" fmla="*/ 0 w 5311417"/>
                <a:gd name="connsiteY6" fmla="*/ 5171681 h 6130481"/>
                <a:gd name="connsiteX7" fmla="*/ 0 w 5311417"/>
                <a:gd name="connsiteY7" fmla="*/ 4010037 h 6130481"/>
                <a:gd name="connsiteX8" fmla="*/ 68311 w 5311417"/>
                <a:gd name="connsiteY8" fmla="*/ 4150752 h 6130481"/>
                <a:gd name="connsiteX9" fmla="*/ 509366 w 5311417"/>
                <a:gd name="connsiteY9" fmla="*/ 4734212 h 6130481"/>
                <a:gd name="connsiteX10" fmla="*/ 2275584 w 5311417"/>
                <a:gd name="connsiteY10" fmla="*/ 5458772 h 6130481"/>
                <a:gd name="connsiteX11" fmla="*/ 3920539 w 5311417"/>
                <a:gd name="connsiteY11" fmla="*/ 4818302 h 6130481"/>
                <a:gd name="connsiteX12" fmla="*/ 4154332 w 5311417"/>
                <a:gd name="connsiteY12" fmla="*/ 4516766 h 6130481"/>
                <a:gd name="connsiteX13" fmla="*/ 4274252 w 5311417"/>
                <a:gd name="connsiteY13" fmla="*/ 4122855 h 6130481"/>
                <a:gd name="connsiteX14" fmla="*/ 4575452 w 5311417"/>
                <a:gd name="connsiteY14" fmla="*/ 3129791 h 6130481"/>
                <a:gd name="connsiteX15" fmla="*/ 4565823 w 5311417"/>
                <a:gd name="connsiteY15" fmla="*/ 2357869 h 6130481"/>
                <a:gd name="connsiteX16" fmla="*/ 4091405 w 5311417"/>
                <a:gd name="connsiteY16" fmla="*/ 1575533 h 6130481"/>
                <a:gd name="connsiteX17" fmla="*/ 3292610 w 5311417"/>
                <a:gd name="connsiteY17" fmla="*/ 907071 h 6130481"/>
                <a:gd name="connsiteX18" fmla="*/ 2342990 w 5311417"/>
                <a:gd name="connsiteY18" fmla="*/ 671821 h 6130481"/>
                <a:gd name="connsiteX19" fmla="*/ 779214 w 5311417"/>
                <a:gd name="connsiteY19" fmla="*/ 1582475 h 6130481"/>
                <a:gd name="connsiteX20" fmla="*/ 428523 w 5311417"/>
                <a:gd name="connsiteY20" fmla="*/ 1913907 h 6130481"/>
                <a:gd name="connsiteX21" fmla="*/ 12740 w 5311417"/>
                <a:gd name="connsiteY21" fmla="*/ 2322511 h 6130481"/>
                <a:gd name="connsiteX22" fmla="*/ 0 w 5311417"/>
                <a:gd name="connsiteY22" fmla="*/ 2338946 h 6130481"/>
                <a:gd name="connsiteX23" fmla="*/ 0 w 5311417"/>
                <a:gd name="connsiteY23" fmla="*/ 1394957 h 6130481"/>
                <a:gd name="connsiteX24" fmla="*/ 86231 w 5311417"/>
                <a:gd name="connsiteY24" fmla="*/ 1315650 h 6130481"/>
                <a:gd name="connsiteX25" fmla="*/ 304013 w 5311417"/>
                <a:gd name="connsiteY25" fmla="*/ 1107273 h 6130481"/>
                <a:gd name="connsiteX26" fmla="*/ 2342990 w 5311417"/>
                <a:gd name="connsiteY26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11417" h="6130481">
                  <a:moveTo>
                    <a:pt x="2342990" y="0"/>
                  </a:moveTo>
                  <a:cubicBezTo>
                    <a:pt x="3302463" y="0"/>
                    <a:pt x="4013810" y="463445"/>
                    <a:pt x="4598070" y="1134258"/>
                  </a:cubicBezTo>
                  <a:cubicBezTo>
                    <a:pt x="5085589" y="1694109"/>
                    <a:pt x="5517906" y="2516643"/>
                    <a:pt x="5205733" y="3362353"/>
                  </a:cubicBezTo>
                  <a:cubicBezTo>
                    <a:pt x="4787076" y="4496612"/>
                    <a:pt x="4972163" y="4716633"/>
                    <a:pt x="4395516" y="5293280"/>
                  </a:cubicBezTo>
                  <a:cubicBezTo>
                    <a:pt x="3818758" y="5869926"/>
                    <a:pt x="3155446" y="6130481"/>
                    <a:pt x="2275472" y="6130481"/>
                  </a:cubicBezTo>
                  <a:cubicBezTo>
                    <a:pt x="1403224" y="6130481"/>
                    <a:pt x="612827" y="5780127"/>
                    <a:pt x="37412" y="5212325"/>
                  </a:cubicBezTo>
                  <a:lnTo>
                    <a:pt x="0" y="5171681"/>
                  </a:lnTo>
                  <a:lnTo>
                    <a:pt x="0" y="4010037"/>
                  </a:lnTo>
                  <a:lnTo>
                    <a:pt x="68311" y="4150752"/>
                  </a:lnTo>
                  <a:cubicBezTo>
                    <a:pt x="185507" y="4364921"/>
                    <a:pt x="333265" y="4560463"/>
                    <a:pt x="509366" y="4734212"/>
                  </a:cubicBezTo>
                  <a:cubicBezTo>
                    <a:pt x="982888" y="5201464"/>
                    <a:pt x="1610145" y="5458772"/>
                    <a:pt x="2275584" y="5458772"/>
                  </a:cubicBezTo>
                  <a:cubicBezTo>
                    <a:pt x="2979653" y="5458772"/>
                    <a:pt x="3471650" y="5267191"/>
                    <a:pt x="3920539" y="4818302"/>
                  </a:cubicBezTo>
                  <a:cubicBezTo>
                    <a:pt x="4072258" y="4666583"/>
                    <a:pt x="4123877" y="4580701"/>
                    <a:pt x="4154332" y="4516766"/>
                  </a:cubicBezTo>
                  <a:cubicBezTo>
                    <a:pt x="4198785" y="4423495"/>
                    <a:pt x="4230472" y="4297417"/>
                    <a:pt x="4274252" y="4122855"/>
                  </a:cubicBezTo>
                  <a:cubicBezTo>
                    <a:pt x="4332925" y="3889285"/>
                    <a:pt x="4413320" y="3569275"/>
                    <a:pt x="4575452" y="3129791"/>
                  </a:cubicBezTo>
                  <a:cubicBezTo>
                    <a:pt x="4664133" y="2889503"/>
                    <a:pt x="4660998" y="2637010"/>
                    <a:pt x="4565823" y="2357869"/>
                  </a:cubicBezTo>
                  <a:cubicBezTo>
                    <a:pt x="4478710" y="2102465"/>
                    <a:pt x="4314674" y="1831945"/>
                    <a:pt x="4091405" y="1575533"/>
                  </a:cubicBezTo>
                  <a:cubicBezTo>
                    <a:pt x="3828387" y="1273549"/>
                    <a:pt x="3567161" y="1054983"/>
                    <a:pt x="3292610" y="907071"/>
                  </a:cubicBezTo>
                  <a:cubicBezTo>
                    <a:pt x="2998800" y="748745"/>
                    <a:pt x="2688082" y="671821"/>
                    <a:pt x="2342990" y="671821"/>
                  </a:cubicBezTo>
                  <a:cubicBezTo>
                    <a:pt x="1736448" y="671821"/>
                    <a:pt x="1312193" y="1049273"/>
                    <a:pt x="779214" y="1582475"/>
                  </a:cubicBezTo>
                  <a:cubicBezTo>
                    <a:pt x="659630" y="1702059"/>
                    <a:pt x="542173" y="1809774"/>
                    <a:pt x="428523" y="1913907"/>
                  </a:cubicBezTo>
                  <a:cubicBezTo>
                    <a:pt x="268546" y="2060532"/>
                    <a:pt x="124944" y="2192104"/>
                    <a:pt x="12740" y="2322511"/>
                  </a:cubicBezTo>
                  <a:lnTo>
                    <a:pt x="0" y="2338946"/>
                  </a:lnTo>
                  <a:lnTo>
                    <a:pt x="0" y="1394957"/>
                  </a:lnTo>
                  <a:lnTo>
                    <a:pt x="86231" y="1315650"/>
                  </a:lnTo>
                  <a:cubicBezTo>
                    <a:pt x="158882" y="1248359"/>
                    <a:pt x="231932" y="1179354"/>
                    <a:pt x="304013" y="1107273"/>
                  </a:cubicBezTo>
                  <a:cubicBezTo>
                    <a:pt x="880659" y="530627"/>
                    <a:pt x="1463016" y="0"/>
                    <a:pt x="2342990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70DA236-6960-4536-ACE1-D60940DC2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232079"/>
              <a:ext cx="5311370" cy="6130481"/>
            </a:xfrm>
            <a:custGeom>
              <a:avLst/>
              <a:gdLst>
                <a:gd name="connsiteX0" fmla="*/ 2342990 w 5311370"/>
                <a:gd name="connsiteY0" fmla="*/ 0 h 6130481"/>
                <a:gd name="connsiteX1" fmla="*/ 4598070 w 5311370"/>
                <a:gd name="connsiteY1" fmla="*/ 1134258 h 6130481"/>
                <a:gd name="connsiteX2" fmla="*/ 5205733 w 5311370"/>
                <a:gd name="connsiteY2" fmla="*/ 3362353 h 6130481"/>
                <a:gd name="connsiteX3" fmla="*/ 4395516 w 5311370"/>
                <a:gd name="connsiteY3" fmla="*/ 5293280 h 6130481"/>
                <a:gd name="connsiteX4" fmla="*/ 2275472 w 5311370"/>
                <a:gd name="connsiteY4" fmla="*/ 6130481 h 6130481"/>
                <a:gd name="connsiteX5" fmla="*/ 37412 w 5311370"/>
                <a:gd name="connsiteY5" fmla="*/ 5212325 h 6130481"/>
                <a:gd name="connsiteX6" fmla="*/ 0 w 5311370"/>
                <a:gd name="connsiteY6" fmla="*/ 5171681 h 6130481"/>
                <a:gd name="connsiteX7" fmla="*/ 0 w 5311370"/>
                <a:gd name="connsiteY7" fmla="*/ 4253325 h 6130481"/>
                <a:gd name="connsiteX8" fmla="*/ 102872 w 5311370"/>
                <a:gd name="connsiteY8" fmla="*/ 4421298 h 6130481"/>
                <a:gd name="connsiteX9" fmla="*/ 430539 w 5311370"/>
                <a:gd name="connsiteY9" fmla="*/ 4813600 h 6130481"/>
                <a:gd name="connsiteX10" fmla="*/ 2275472 w 5311370"/>
                <a:gd name="connsiteY10" fmla="*/ 5570406 h 6130481"/>
                <a:gd name="connsiteX11" fmla="*/ 3243791 w 5311370"/>
                <a:gd name="connsiteY11" fmla="*/ 5407153 h 6130481"/>
                <a:gd name="connsiteX12" fmla="*/ 3999590 w 5311370"/>
                <a:gd name="connsiteY12" fmla="*/ 4897241 h 6130481"/>
                <a:gd name="connsiteX13" fmla="*/ 4255329 w 5311370"/>
                <a:gd name="connsiteY13" fmla="*/ 4564802 h 6130481"/>
                <a:gd name="connsiteX14" fmla="*/ 4382864 w 5311370"/>
                <a:gd name="connsiteY14" fmla="*/ 4149952 h 6130481"/>
                <a:gd name="connsiteX15" fmla="*/ 4680480 w 5311370"/>
                <a:gd name="connsiteY15" fmla="*/ 3168421 h 6130481"/>
                <a:gd name="connsiteX16" fmla="*/ 4671859 w 5311370"/>
                <a:gd name="connsiteY16" fmla="*/ 2321590 h 6130481"/>
                <a:gd name="connsiteX17" fmla="*/ 4175943 w 5311370"/>
                <a:gd name="connsiteY17" fmla="*/ 1501856 h 6130481"/>
                <a:gd name="connsiteX18" fmla="*/ 3345795 w 5311370"/>
                <a:gd name="connsiteY18" fmla="*/ 808425 h 6130481"/>
                <a:gd name="connsiteX19" fmla="*/ 2342990 w 5311370"/>
                <a:gd name="connsiteY19" fmla="*/ 559851 h 6130481"/>
                <a:gd name="connsiteX20" fmla="*/ 1506461 w 5311370"/>
                <a:gd name="connsiteY20" fmla="*/ 812008 h 6130481"/>
                <a:gd name="connsiteX21" fmla="*/ 699939 w 5311370"/>
                <a:gd name="connsiteY21" fmla="*/ 1502976 h 6130481"/>
                <a:gd name="connsiteX22" fmla="*/ 352720 w 5311370"/>
                <a:gd name="connsiteY22" fmla="*/ 1831049 h 6130481"/>
                <a:gd name="connsiteX23" fmla="*/ 51450 w 5311370"/>
                <a:gd name="connsiteY23" fmla="*/ 2115762 h 6130481"/>
                <a:gd name="connsiteX24" fmla="*/ 0 w 5311370"/>
                <a:gd name="connsiteY24" fmla="*/ 2171306 h 6130481"/>
                <a:gd name="connsiteX25" fmla="*/ 0 w 5311370"/>
                <a:gd name="connsiteY25" fmla="*/ 1394957 h 6130481"/>
                <a:gd name="connsiteX26" fmla="*/ 86231 w 5311370"/>
                <a:gd name="connsiteY26" fmla="*/ 1315650 h 6130481"/>
                <a:gd name="connsiteX27" fmla="*/ 304013 w 5311370"/>
                <a:gd name="connsiteY27" fmla="*/ 1107273 h 6130481"/>
                <a:gd name="connsiteX28" fmla="*/ 2342990 w 5311370"/>
                <a:gd name="connsiteY28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1370" h="6130481">
                  <a:moveTo>
                    <a:pt x="2342990" y="0"/>
                  </a:moveTo>
                  <a:cubicBezTo>
                    <a:pt x="3302463" y="0"/>
                    <a:pt x="4013810" y="463445"/>
                    <a:pt x="4598070" y="1134258"/>
                  </a:cubicBezTo>
                  <a:cubicBezTo>
                    <a:pt x="5085589" y="1694109"/>
                    <a:pt x="5517794" y="2516643"/>
                    <a:pt x="5205733" y="3362353"/>
                  </a:cubicBezTo>
                  <a:cubicBezTo>
                    <a:pt x="4787076" y="4496612"/>
                    <a:pt x="4972163" y="4716633"/>
                    <a:pt x="4395516" y="5293280"/>
                  </a:cubicBezTo>
                  <a:cubicBezTo>
                    <a:pt x="3818758" y="5869926"/>
                    <a:pt x="3155446" y="6130481"/>
                    <a:pt x="2275472" y="6130481"/>
                  </a:cubicBezTo>
                  <a:cubicBezTo>
                    <a:pt x="1403224" y="6130481"/>
                    <a:pt x="612827" y="5780127"/>
                    <a:pt x="37412" y="5212325"/>
                  </a:cubicBezTo>
                  <a:lnTo>
                    <a:pt x="0" y="5171681"/>
                  </a:lnTo>
                  <a:lnTo>
                    <a:pt x="0" y="4253325"/>
                  </a:lnTo>
                  <a:lnTo>
                    <a:pt x="102872" y="4421298"/>
                  </a:lnTo>
                  <a:cubicBezTo>
                    <a:pt x="198481" y="4561527"/>
                    <a:pt x="307932" y="4692616"/>
                    <a:pt x="430539" y="4813600"/>
                  </a:cubicBezTo>
                  <a:cubicBezTo>
                    <a:pt x="925223" y="5301566"/>
                    <a:pt x="1580473" y="5570406"/>
                    <a:pt x="2275472" y="5570406"/>
                  </a:cubicBezTo>
                  <a:cubicBezTo>
                    <a:pt x="2648445" y="5570406"/>
                    <a:pt x="2965209" y="5516996"/>
                    <a:pt x="3243791" y="5407153"/>
                  </a:cubicBezTo>
                  <a:cubicBezTo>
                    <a:pt x="3516998" y="5299438"/>
                    <a:pt x="3764228" y="5132603"/>
                    <a:pt x="3999590" y="4897241"/>
                  </a:cubicBezTo>
                  <a:cubicBezTo>
                    <a:pt x="4163290" y="4733653"/>
                    <a:pt x="4220731" y="4637358"/>
                    <a:pt x="4255329" y="4564802"/>
                  </a:cubicBezTo>
                  <a:cubicBezTo>
                    <a:pt x="4304596" y="4461453"/>
                    <a:pt x="4337404" y="4330784"/>
                    <a:pt x="4382864" y="4149952"/>
                  </a:cubicBezTo>
                  <a:cubicBezTo>
                    <a:pt x="4440864" y="3918846"/>
                    <a:pt x="4520363" y="3602194"/>
                    <a:pt x="4680480" y="3168421"/>
                  </a:cubicBezTo>
                  <a:cubicBezTo>
                    <a:pt x="4778455" y="2902940"/>
                    <a:pt x="4775655" y="2626037"/>
                    <a:pt x="4671859" y="2321590"/>
                  </a:cubicBezTo>
                  <a:cubicBezTo>
                    <a:pt x="4580155" y="2052526"/>
                    <a:pt x="4408729" y="1769129"/>
                    <a:pt x="4175943" y="1501856"/>
                  </a:cubicBezTo>
                  <a:cubicBezTo>
                    <a:pt x="3903967" y="1189683"/>
                    <a:pt x="3632439" y="962832"/>
                    <a:pt x="3345795" y="808425"/>
                  </a:cubicBezTo>
                  <a:cubicBezTo>
                    <a:pt x="3035078" y="641141"/>
                    <a:pt x="2707117" y="559851"/>
                    <a:pt x="2342990" y="559851"/>
                  </a:cubicBezTo>
                  <a:cubicBezTo>
                    <a:pt x="2047725" y="559851"/>
                    <a:pt x="1781908" y="640134"/>
                    <a:pt x="1506461" y="812008"/>
                  </a:cubicBezTo>
                  <a:cubicBezTo>
                    <a:pt x="1222280" y="989593"/>
                    <a:pt x="952208" y="1250707"/>
                    <a:pt x="699939" y="1502976"/>
                  </a:cubicBezTo>
                  <a:cubicBezTo>
                    <a:pt x="582035" y="1620769"/>
                    <a:pt x="465474" y="1727700"/>
                    <a:pt x="352720" y="1831049"/>
                  </a:cubicBezTo>
                  <a:cubicBezTo>
                    <a:pt x="243493" y="1931095"/>
                    <a:pt x="141740" y="2024338"/>
                    <a:pt x="51450" y="2115762"/>
                  </a:cubicBezTo>
                  <a:lnTo>
                    <a:pt x="0" y="2171306"/>
                  </a:lnTo>
                  <a:lnTo>
                    <a:pt x="0" y="1394957"/>
                  </a:lnTo>
                  <a:lnTo>
                    <a:pt x="86231" y="1315650"/>
                  </a:lnTo>
                  <a:cubicBezTo>
                    <a:pt x="158882" y="1248359"/>
                    <a:pt x="231932" y="1179354"/>
                    <a:pt x="304013" y="1107273"/>
                  </a:cubicBezTo>
                  <a:cubicBezTo>
                    <a:pt x="880659" y="530627"/>
                    <a:pt x="1463016" y="0"/>
                    <a:pt x="2342990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DA1E75-5443-4A54-AD2D-F9A4A88CB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55838"/>
              <a:ext cx="5440869" cy="6483075"/>
            </a:xfrm>
            <a:custGeom>
              <a:avLst/>
              <a:gdLst>
                <a:gd name="connsiteX0" fmla="*/ 2199668 w 5440869"/>
                <a:gd name="connsiteY0" fmla="*/ 0 h 6483075"/>
                <a:gd name="connsiteX1" fmla="*/ 5440869 w 5440869"/>
                <a:gd name="connsiteY1" fmla="*/ 3241538 h 6483075"/>
                <a:gd name="connsiteX2" fmla="*/ 2199668 w 5440869"/>
                <a:gd name="connsiteY2" fmla="*/ 6483075 h 6483075"/>
                <a:gd name="connsiteX3" fmla="*/ 137962 w 5440869"/>
                <a:gd name="connsiteY3" fmla="*/ 5742879 h 6483075"/>
                <a:gd name="connsiteX4" fmla="*/ 0 w 5440869"/>
                <a:gd name="connsiteY4" fmla="*/ 5617479 h 6483075"/>
                <a:gd name="connsiteX5" fmla="*/ 0 w 5440869"/>
                <a:gd name="connsiteY5" fmla="*/ 5226703 h 6483075"/>
                <a:gd name="connsiteX6" fmla="*/ 157153 w 5440869"/>
                <a:gd name="connsiteY6" fmla="*/ 5384735 h 6483075"/>
                <a:gd name="connsiteX7" fmla="*/ 887601 w 5440869"/>
                <a:gd name="connsiteY7" fmla="*/ 5866903 h 6483075"/>
                <a:gd name="connsiteX8" fmla="*/ 1433568 w 5440869"/>
                <a:gd name="connsiteY8" fmla="*/ 6059940 h 6483075"/>
                <a:gd name="connsiteX9" fmla="*/ 1503885 w 5440869"/>
                <a:gd name="connsiteY9" fmla="*/ 6076287 h 6483075"/>
                <a:gd name="connsiteX10" fmla="*/ 1574202 w 5440869"/>
                <a:gd name="connsiteY10" fmla="*/ 6091963 h 6483075"/>
                <a:gd name="connsiteX11" fmla="*/ 1644967 w 5440869"/>
                <a:gd name="connsiteY11" fmla="*/ 6105176 h 6483075"/>
                <a:gd name="connsiteX12" fmla="*/ 1680350 w 5440869"/>
                <a:gd name="connsiteY12" fmla="*/ 6111782 h 6483075"/>
                <a:gd name="connsiteX13" fmla="*/ 1715844 w 5440869"/>
                <a:gd name="connsiteY13" fmla="*/ 6117716 h 6483075"/>
                <a:gd name="connsiteX14" fmla="*/ 1858047 w 5440869"/>
                <a:gd name="connsiteY14" fmla="*/ 6137647 h 6483075"/>
                <a:gd name="connsiteX15" fmla="*/ 2000809 w 5440869"/>
                <a:gd name="connsiteY15" fmla="*/ 6151195 h 6483075"/>
                <a:gd name="connsiteX16" fmla="*/ 2143906 w 5440869"/>
                <a:gd name="connsiteY16" fmla="*/ 6158250 h 6483075"/>
                <a:gd name="connsiteX17" fmla="*/ 2287004 w 5440869"/>
                <a:gd name="connsiteY17" fmla="*/ 6159705 h 6483075"/>
                <a:gd name="connsiteX18" fmla="*/ 2575216 w 5440869"/>
                <a:gd name="connsiteY18" fmla="*/ 6147277 h 6483075"/>
                <a:gd name="connsiteX19" fmla="*/ 3138986 w 5440869"/>
                <a:gd name="connsiteY19" fmla="*/ 6060276 h 6483075"/>
                <a:gd name="connsiteX20" fmla="*/ 3672748 w 5440869"/>
                <a:gd name="connsiteY20" fmla="*/ 5871718 h 6483075"/>
                <a:gd name="connsiteX21" fmla="*/ 4161162 w 5440869"/>
                <a:gd name="connsiteY21" fmla="*/ 5573093 h 6483075"/>
                <a:gd name="connsiteX22" fmla="*/ 4218379 w 5440869"/>
                <a:gd name="connsiteY22" fmla="*/ 5528529 h 6483075"/>
                <a:gd name="connsiteX23" fmla="*/ 4275147 w 5440869"/>
                <a:gd name="connsiteY23" fmla="*/ 5483069 h 6483075"/>
                <a:gd name="connsiteX24" fmla="*/ 4330685 w 5440869"/>
                <a:gd name="connsiteY24" fmla="*/ 5435818 h 6483075"/>
                <a:gd name="connsiteX25" fmla="*/ 4385438 w 5440869"/>
                <a:gd name="connsiteY25" fmla="*/ 5387671 h 6483075"/>
                <a:gd name="connsiteX26" fmla="*/ 4588104 w 5440869"/>
                <a:gd name="connsiteY26" fmla="*/ 5181198 h 6483075"/>
                <a:gd name="connsiteX27" fmla="*/ 4750573 w 5440869"/>
                <a:gd name="connsiteY27" fmla="*/ 4945836 h 6483075"/>
                <a:gd name="connsiteX28" fmla="*/ 4783157 w 5440869"/>
                <a:gd name="connsiteY28" fmla="*/ 4881453 h 6483075"/>
                <a:gd name="connsiteX29" fmla="*/ 4811709 w 5440869"/>
                <a:gd name="connsiteY29" fmla="*/ 4814607 h 6483075"/>
                <a:gd name="connsiteX30" fmla="*/ 4838022 w 5440869"/>
                <a:gd name="connsiteY30" fmla="*/ 4746193 h 6483075"/>
                <a:gd name="connsiteX31" fmla="*/ 4862320 w 5440869"/>
                <a:gd name="connsiteY31" fmla="*/ 4676436 h 6483075"/>
                <a:gd name="connsiteX32" fmla="*/ 4948536 w 5440869"/>
                <a:gd name="connsiteY32" fmla="*/ 4390352 h 6483075"/>
                <a:gd name="connsiteX33" fmla="*/ 4990749 w 5440869"/>
                <a:gd name="connsiteY33" fmla="*/ 4246134 h 6483075"/>
                <a:gd name="connsiteX34" fmla="*/ 5034194 w 5440869"/>
                <a:gd name="connsiteY34" fmla="*/ 4102140 h 6483075"/>
                <a:gd name="connsiteX35" fmla="*/ 5226335 w 5440869"/>
                <a:gd name="connsiteY35" fmla="*/ 3532884 h 6483075"/>
                <a:gd name="connsiteX36" fmla="*/ 5322741 w 5440869"/>
                <a:gd name="connsiteY36" fmla="*/ 2951647 h 6483075"/>
                <a:gd name="connsiteX37" fmla="*/ 5289822 w 5440869"/>
                <a:gd name="connsiteY37" fmla="*/ 2658733 h 6483075"/>
                <a:gd name="connsiteX38" fmla="*/ 5273922 w 5440869"/>
                <a:gd name="connsiteY38" fmla="*/ 2586848 h 6483075"/>
                <a:gd name="connsiteX39" fmla="*/ 5255223 w 5440869"/>
                <a:gd name="connsiteY39" fmla="*/ 2515635 h 6483075"/>
                <a:gd name="connsiteX40" fmla="*/ 5233500 w 5440869"/>
                <a:gd name="connsiteY40" fmla="*/ 2445317 h 6483075"/>
                <a:gd name="connsiteX41" fmla="*/ 5209427 w 5440869"/>
                <a:gd name="connsiteY41" fmla="*/ 2375896 h 6483075"/>
                <a:gd name="connsiteX42" fmla="*/ 4938459 w 5440869"/>
                <a:gd name="connsiteY42" fmla="*/ 1857138 h 6483075"/>
                <a:gd name="connsiteX43" fmla="*/ 4568733 w 5440869"/>
                <a:gd name="connsiteY43" fmla="*/ 1405450 h 6483075"/>
                <a:gd name="connsiteX44" fmla="*/ 4139664 w 5440869"/>
                <a:gd name="connsiteY44" fmla="*/ 1012323 h 6483075"/>
                <a:gd name="connsiteX45" fmla="*/ 3909229 w 5440869"/>
                <a:gd name="connsiteY45" fmla="*/ 841344 h 6483075"/>
                <a:gd name="connsiteX46" fmla="*/ 3667933 w 5440869"/>
                <a:gd name="connsiteY46" fmla="*/ 691528 h 6483075"/>
                <a:gd name="connsiteX47" fmla="*/ 3153430 w 5440869"/>
                <a:gd name="connsiteY47" fmla="*/ 468819 h 6483075"/>
                <a:gd name="connsiteX48" fmla="*/ 2605000 w 5440869"/>
                <a:gd name="connsiteY48" fmla="*/ 366031 h 6483075"/>
                <a:gd name="connsiteX49" fmla="*/ 2535019 w 5440869"/>
                <a:gd name="connsiteY49" fmla="*/ 361440 h 6483075"/>
                <a:gd name="connsiteX50" fmla="*/ 2464925 w 5440869"/>
                <a:gd name="connsiteY50" fmla="*/ 358417 h 6483075"/>
                <a:gd name="connsiteX51" fmla="*/ 2394608 w 5440869"/>
                <a:gd name="connsiteY51" fmla="*/ 357521 h 6483075"/>
                <a:gd name="connsiteX52" fmla="*/ 2325634 w 5440869"/>
                <a:gd name="connsiteY52" fmla="*/ 358529 h 6483075"/>
                <a:gd name="connsiteX53" fmla="*/ 2053883 w 5440869"/>
                <a:gd name="connsiteY53" fmla="*/ 385289 h 6483075"/>
                <a:gd name="connsiteX54" fmla="*/ 1534565 w 5440869"/>
                <a:gd name="connsiteY54" fmla="*/ 553917 h 6483075"/>
                <a:gd name="connsiteX55" fmla="*/ 1058019 w 5440869"/>
                <a:gd name="connsiteY55" fmla="*/ 853549 h 6483075"/>
                <a:gd name="connsiteX56" fmla="*/ 616969 w 5440869"/>
                <a:gd name="connsiteY56" fmla="*/ 1234136 h 6483075"/>
                <a:gd name="connsiteX57" fmla="*/ 509589 w 5440869"/>
                <a:gd name="connsiteY57" fmla="*/ 1336252 h 6483075"/>
                <a:gd name="connsiteX58" fmla="*/ 400754 w 5440869"/>
                <a:gd name="connsiteY58" fmla="*/ 1440945 h 6483075"/>
                <a:gd name="connsiteX59" fmla="*/ 175918 w 5440869"/>
                <a:gd name="connsiteY59" fmla="*/ 1646074 h 6483075"/>
                <a:gd name="connsiteX60" fmla="*/ 0 w 5440869"/>
                <a:gd name="connsiteY60" fmla="*/ 1801721 h 6483075"/>
                <a:gd name="connsiteX61" fmla="*/ 0 w 5440869"/>
                <a:gd name="connsiteY61" fmla="*/ 865597 h 6483075"/>
                <a:gd name="connsiteX62" fmla="*/ 137962 w 5440869"/>
                <a:gd name="connsiteY62" fmla="*/ 740197 h 6483075"/>
                <a:gd name="connsiteX63" fmla="*/ 2199668 w 5440869"/>
                <a:gd name="connsiteY63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440869" h="6483075">
                  <a:moveTo>
                    <a:pt x="2199668" y="0"/>
                  </a:moveTo>
                  <a:cubicBezTo>
                    <a:pt x="3989736" y="0"/>
                    <a:pt x="5440869" y="1451246"/>
                    <a:pt x="5440869" y="3241538"/>
                  </a:cubicBezTo>
                  <a:cubicBezTo>
                    <a:pt x="5440869" y="5031830"/>
                    <a:pt x="3989736" y="6483075"/>
                    <a:pt x="2199668" y="6483075"/>
                  </a:cubicBezTo>
                  <a:cubicBezTo>
                    <a:pt x="1416513" y="6483075"/>
                    <a:pt x="698233" y="6205298"/>
                    <a:pt x="137962" y="5742879"/>
                  </a:cubicBezTo>
                  <a:lnTo>
                    <a:pt x="0" y="5617479"/>
                  </a:lnTo>
                  <a:lnTo>
                    <a:pt x="0" y="5226703"/>
                  </a:lnTo>
                  <a:lnTo>
                    <a:pt x="157153" y="5384735"/>
                  </a:lnTo>
                  <a:cubicBezTo>
                    <a:pt x="375191" y="5582114"/>
                    <a:pt x="623240" y="5744884"/>
                    <a:pt x="887601" y="5866903"/>
                  </a:cubicBezTo>
                  <a:cubicBezTo>
                    <a:pt x="1063842" y="5948418"/>
                    <a:pt x="1246913" y="6013137"/>
                    <a:pt x="1433568" y="6059940"/>
                  </a:cubicBezTo>
                  <a:lnTo>
                    <a:pt x="1503885" y="6076287"/>
                  </a:lnTo>
                  <a:cubicBezTo>
                    <a:pt x="1527399" y="6081550"/>
                    <a:pt x="1550465" y="6088156"/>
                    <a:pt x="1574202" y="6091963"/>
                  </a:cubicBezTo>
                  <a:lnTo>
                    <a:pt x="1644967" y="6105176"/>
                  </a:lnTo>
                  <a:lnTo>
                    <a:pt x="1680350" y="6111782"/>
                  </a:lnTo>
                  <a:cubicBezTo>
                    <a:pt x="1692107" y="6114021"/>
                    <a:pt x="1703864" y="6116373"/>
                    <a:pt x="1715844" y="6117716"/>
                  </a:cubicBezTo>
                  <a:cubicBezTo>
                    <a:pt x="1763320" y="6124323"/>
                    <a:pt x="1810571" y="6131489"/>
                    <a:pt x="1858047" y="6137647"/>
                  </a:cubicBezTo>
                  <a:cubicBezTo>
                    <a:pt x="1905746" y="6141790"/>
                    <a:pt x="1953333" y="6146381"/>
                    <a:pt x="2000809" y="6151195"/>
                  </a:cubicBezTo>
                  <a:lnTo>
                    <a:pt x="2143906" y="6158250"/>
                  </a:lnTo>
                  <a:cubicBezTo>
                    <a:pt x="2191606" y="6159593"/>
                    <a:pt x="2239305" y="6159146"/>
                    <a:pt x="2287004" y="6159705"/>
                  </a:cubicBezTo>
                  <a:cubicBezTo>
                    <a:pt x="2382963" y="6158137"/>
                    <a:pt x="2479817" y="6154666"/>
                    <a:pt x="2575216" y="6147277"/>
                  </a:cubicBezTo>
                  <a:cubicBezTo>
                    <a:pt x="2766461" y="6132944"/>
                    <a:pt x="2955243" y="6105288"/>
                    <a:pt x="3138986" y="6060276"/>
                  </a:cubicBezTo>
                  <a:cubicBezTo>
                    <a:pt x="3322729" y="6015375"/>
                    <a:pt x="3501434" y="5952785"/>
                    <a:pt x="3672748" y="5871718"/>
                  </a:cubicBezTo>
                  <a:cubicBezTo>
                    <a:pt x="3844062" y="5790428"/>
                    <a:pt x="4006979" y="5689318"/>
                    <a:pt x="4161162" y="5573093"/>
                  </a:cubicBezTo>
                  <a:lnTo>
                    <a:pt x="4218379" y="5528529"/>
                  </a:lnTo>
                  <a:cubicBezTo>
                    <a:pt x="4237526" y="5513637"/>
                    <a:pt x="4257008" y="5499193"/>
                    <a:pt x="4275147" y="5483069"/>
                  </a:cubicBezTo>
                  <a:lnTo>
                    <a:pt x="4330685" y="5435818"/>
                  </a:lnTo>
                  <a:cubicBezTo>
                    <a:pt x="4349160" y="5419918"/>
                    <a:pt x="4368083" y="5404466"/>
                    <a:pt x="4385438" y="5387671"/>
                  </a:cubicBezTo>
                  <a:cubicBezTo>
                    <a:pt x="4456875" y="5321944"/>
                    <a:pt x="4526969" y="5254650"/>
                    <a:pt x="4588104" y="5181198"/>
                  </a:cubicBezTo>
                  <a:cubicBezTo>
                    <a:pt x="4651703" y="5109089"/>
                    <a:pt x="4704329" y="5029926"/>
                    <a:pt x="4750573" y="4945836"/>
                  </a:cubicBezTo>
                  <a:cubicBezTo>
                    <a:pt x="4761546" y="4924450"/>
                    <a:pt x="4772519" y="4903064"/>
                    <a:pt x="4783157" y="4881453"/>
                  </a:cubicBezTo>
                  <a:lnTo>
                    <a:pt x="4811709" y="4814607"/>
                  </a:lnTo>
                  <a:cubicBezTo>
                    <a:pt x="4821786" y="4792549"/>
                    <a:pt x="4829288" y="4769035"/>
                    <a:pt x="4838022" y="4746193"/>
                  </a:cubicBezTo>
                  <a:cubicBezTo>
                    <a:pt x="4846531" y="4723128"/>
                    <a:pt x="4855041" y="4700174"/>
                    <a:pt x="4862320" y="4676436"/>
                  </a:cubicBezTo>
                  <a:cubicBezTo>
                    <a:pt x="4893447" y="4582717"/>
                    <a:pt x="4920880" y="4486422"/>
                    <a:pt x="4948536" y="4390352"/>
                  </a:cubicBezTo>
                  <a:lnTo>
                    <a:pt x="4990749" y="4246134"/>
                  </a:lnTo>
                  <a:lnTo>
                    <a:pt x="5034194" y="4102140"/>
                  </a:lnTo>
                  <a:cubicBezTo>
                    <a:pt x="5093090" y="3910560"/>
                    <a:pt x="5158592" y="3721330"/>
                    <a:pt x="5226335" y="3532884"/>
                  </a:cubicBezTo>
                  <a:cubicBezTo>
                    <a:pt x="5294189" y="3346902"/>
                    <a:pt x="5327444" y="3148714"/>
                    <a:pt x="5322741" y="2951647"/>
                  </a:cubicBezTo>
                  <a:cubicBezTo>
                    <a:pt x="5320726" y="2853113"/>
                    <a:pt x="5309304" y="2755027"/>
                    <a:pt x="5289822" y="2658733"/>
                  </a:cubicBezTo>
                  <a:cubicBezTo>
                    <a:pt x="5285007" y="2634659"/>
                    <a:pt x="5280192" y="2610585"/>
                    <a:pt x="5273922" y="2586848"/>
                  </a:cubicBezTo>
                  <a:cubicBezTo>
                    <a:pt x="5268100" y="2562998"/>
                    <a:pt x="5262613" y="2539036"/>
                    <a:pt x="5255223" y="2515635"/>
                  </a:cubicBezTo>
                  <a:cubicBezTo>
                    <a:pt x="5248281" y="2492009"/>
                    <a:pt x="5241563" y="2468495"/>
                    <a:pt x="5233500" y="2445317"/>
                  </a:cubicBezTo>
                  <a:cubicBezTo>
                    <a:pt x="5225774" y="2422028"/>
                    <a:pt x="5218273" y="2398738"/>
                    <a:pt x="5209427" y="2375896"/>
                  </a:cubicBezTo>
                  <a:cubicBezTo>
                    <a:pt x="5141685" y="2191817"/>
                    <a:pt x="5047966" y="2018599"/>
                    <a:pt x="4938459" y="1857138"/>
                  </a:cubicBezTo>
                  <a:cubicBezTo>
                    <a:pt x="4828841" y="1695565"/>
                    <a:pt x="4703657" y="1545301"/>
                    <a:pt x="4568733" y="1405450"/>
                  </a:cubicBezTo>
                  <a:cubicBezTo>
                    <a:pt x="4432802" y="1265040"/>
                    <a:pt x="4290040" y="1132131"/>
                    <a:pt x="4139664" y="1012323"/>
                  </a:cubicBezTo>
                  <a:cubicBezTo>
                    <a:pt x="4064644" y="952195"/>
                    <a:pt x="3988168" y="894642"/>
                    <a:pt x="3909229" y="841344"/>
                  </a:cubicBezTo>
                  <a:cubicBezTo>
                    <a:pt x="3830962" y="787263"/>
                    <a:pt x="3750231" y="737548"/>
                    <a:pt x="3667933" y="691528"/>
                  </a:cubicBezTo>
                  <a:cubicBezTo>
                    <a:pt x="3503449" y="599712"/>
                    <a:pt x="3331687" y="523349"/>
                    <a:pt x="3153430" y="468819"/>
                  </a:cubicBezTo>
                  <a:cubicBezTo>
                    <a:pt x="2975173" y="414514"/>
                    <a:pt x="2791206" y="380699"/>
                    <a:pt x="2605000" y="366031"/>
                  </a:cubicBezTo>
                  <a:cubicBezTo>
                    <a:pt x="2581598" y="364575"/>
                    <a:pt x="2558420" y="362448"/>
                    <a:pt x="2535019" y="361440"/>
                  </a:cubicBezTo>
                  <a:lnTo>
                    <a:pt x="2464925" y="358417"/>
                  </a:lnTo>
                  <a:lnTo>
                    <a:pt x="2394608" y="357521"/>
                  </a:lnTo>
                  <a:cubicBezTo>
                    <a:pt x="2370982" y="356961"/>
                    <a:pt x="2348700" y="358305"/>
                    <a:pt x="2325634" y="358529"/>
                  </a:cubicBezTo>
                  <a:cubicBezTo>
                    <a:pt x="2234154" y="360992"/>
                    <a:pt x="2143459" y="370285"/>
                    <a:pt x="2053883" y="385289"/>
                  </a:cubicBezTo>
                  <a:cubicBezTo>
                    <a:pt x="1874618" y="415521"/>
                    <a:pt x="1700840" y="473634"/>
                    <a:pt x="1534565" y="553917"/>
                  </a:cubicBezTo>
                  <a:cubicBezTo>
                    <a:pt x="1368401" y="634647"/>
                    <a:pt x="1209739" y="737100"/>
                    <a:pt x="1058019" y="853549"/>
                  </a:cubicBezTo>
                  <a:cubicBezTo>
                    <a:pt x="906076" y="969886"/>
                    <a:pt x="760403" y="1099212"/>
                    <a:pt x="616969" y="1234136"/>
                  </a:cubicBezTo>
                  <a:cubicBezTo>
                    <a:pt x="581026" y="1267951"/>
                    <a:pt x="545308" y="1301990"/>
                    <a:pt x="509589" y="1336252"/>
                  </a:cubicBezTo>
                  <a:lnTo>
                    <a:pt x="400754" y="1440945"/>
                  </a:lnTo>
                  <a:cubicBezTo>
                    <a:pt x="326518" y="1511374"/>
                    <a:pt x="251162" y="1579452"/>
                    <a:pt x="175918" y="1646074"/>
                  </a:cubicBezTo>
                  <a:lnTo>
                    <a:pt x="0" y="1801721"/>
                  </a:lnTo>
                  <a:lnTo>
                    <a:pt x="0" y="865597"/>
                  </a:lnTo>
                  <a:lnTo>
                    <a:pt x="137962" y="740197"/>
                  </a:lnTo>
                  <a:cubicBezTo>
                    <a:pt x="698233" y="277778"/>
                    <a:pt x="1416513" y="0"/>
                    <a:pt x="2199668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object 2"/>
          <p:cNvSpPr txBox="1"/>
          <p:nvPr/>
        </p:nvSpPr>
        <p:spPr>
          <a:xfrm>
            <a:off x="804672" y="2158745"/>
            <a:ext cx="3515310" cy="25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Bucles</a:t>
            </a:r>
            <a:r>
              <a:rPr lang="en-US" sz="3600" b="1" spc="-3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3600" b="1" spc="-2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Ciclos</a:t>
            </a:r>
            <a:endParaRPr lang="en-US" sz="36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318B55-C583-42E5-ABA1-BE8CC332E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5581" y="803670"/>
            <a:ext cx="4977975" cy="1979514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ject 6"/>
          <p:cNvPicPr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6240477" y="1134276"/>
            <a:ext cx="2246067" cy="132763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object 5"/>
          <p:cNvPicPr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8656431" y="1569238"/>
            <a:ext cx="2246067" cy="450141"/>
          </a:xfrm>
          <a:prstGeom prst="rect">
            <a:avLst/>
          </a:prstGeom>
          <a:effectLst>
            <a:softEdge rad="0"/>
          </a:effectLst>
        </p:spPr>
      </p:pic>
      <p:sp>
        <p:nvSpPr>
          <p:cNvPr id="4" name="object 4"/>
          <p:cNvSpPr txBox="1"/>
          <p:nvPr/>
        </p:nvSpPr>
        <p:spPr>
          <a:xfrm>
            <a:off x="6090574" y="3425146"/>
            <a:ext cx="4977578" cy="263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1" spc="-5">
                <a:solidFill>
                  <a:schemeClr val="tx2"/>
                </a:solidFill>
              </a:rPr>
              <a:t>Bucle</a:t>
            </a:r>
            <a:r>
              <a:rPr lang="en-US" b="1" spc="-75">
                <a:solidFill>
                  <a:schemeClr val="tx2"/>
                </a:solidFill>
              </a:rPr>
              <a:t> </a:t>
            </a:r>
            <a:r>
              <a:rPr lang="en-US" b="1" spc="-5">
                <a:solidFill>
                  <a:schemeClr val="tx2"/>
                </a:solidFill>
              </a:rPr>
              <a:t>while</a:t>
            </a:r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/>
            <a:r>
              <a:rPr lang="en-US" sz="52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Funciones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ADD6C35-4B10-4BFC-BAD6-56B49A790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804672" y="3777859"/>
            <a:ext cx="5946579" cy="1514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Funciones</a:t>
            </a:r>
            <a:endParaRPr lang="en-US" sz="40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2AFDD1C-2418-460A-B0D3-EEF55EC82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66957" y="2290257"/>
            <a:ext cx="5324737" cy="4559213"/>
            <a:chOff x="6852124" y="2290257"/>
            <a:chExt cx="5330118" cy="4559213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F1D9B44-43EB-4833-B924-356EBE6D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52124" y="2290257"/>
              <a:ext cx="5330118" cy="4559213"/>
            </a:xfrm>
            <a:custGeom>
              <a:avLst/>
              <a:gdLst>
                <a:gd name="connsiteX0" fmla="*/ 3444904 w 5330118"/>
                <a:gd name="connsiteY0" fmla="*/ 220 h 4559213"/>
                <a:gd name="connsiteX1" fmla="*/ 3769380 w 5330118"/>
                <a:gd name="connsiteY1" fmla="*/ 20786 h 4559213"/>
                <a:gd name="connsiteX2" fmla="*/ 4399652 w 5330118"/>
                <a:gd name="connsiteY2" fmla="*/ 157746 h 4559213"/>
                <a:gd name="connsiteX3" fmla="*/ 4978946 w 5330118"/>
                <a:gd name="connsiteY3" fmla="*/ 421156 h 4559213"/>
                <a:gd name="connsiteX4" fmla="*/ 5239909 w 5330118"/>
                <a:gd name="connsiteY4" fmla="*/ 596177 h 4559213"/>
                <a:gd name="connsiteX5" fmla="*/ 5330118 w 5330118"/>
                <a:gd name="connsiteY5" fmla="*/ 672101 h 4559213"/>
                <a:gd name="connsiteX6" fmla="*/ 5330118 w 5330118"/>
                <a:gd name="connsiteY6" fmla="*/ 817108 h 4559213"/>
                <a:gd name="connsiteX7" fmla="*/ 5165156 w 5330118"/>
                <a:gd name="connsiteY7" fmla="*/ 689392 h 4559213"/>
                <a:gd name="connsiteX8" fmla="*/ 4907074 w 5330118"/>
                <a:gd name="connsiteY8" fmla="*/ 537310 h 4559213"/>
                <a:gd name="connsiteX9" fmla="*/ 4344130 w 5330118"/>
                <a:gd name="connsiteY9" fmla="*/ 331280 h 4559213"/>
                <a:gd name="connsiteX10" fmla="*/ 3749396 w 5330118"/>
                <a:gd name="connsiteY10" fmla="*/ 251913 h 4559213"/>
                <a:gd name="connsiteX11" fmla="*/ 3153752 w 5330118"/>
                <a:gd name="connsiteY11" fmla="*/ 282158 h 4559213"/>
                <a:gd name="connsiteX12" fmla="*/ 2861381 w 5330118"/>
                <a:gd name="connsiteY12" fmla="*/ 336106 h 4559213"/>
                <a:gd name="connsiteX13" fmla="*/ 2574686 w 5330118"/>
                <a:gd name="connsiteY13" fmla="*/ 413220 h 4559213"/>
                <a:gd name="connsiteX14" fmla="*/ 2294918 w 5330118"/>
                <a:gd name="connsiteY14" fmla="*/ 511569 h 4559213"/>
                <a:gd name="connsiteX15" fmla="*/ 2023438 w 5330118"/>
                <a:gd name="connsiteY15" fmla="*/ 630404 h 4559213"/>
                <a:gd name="connsiteX16" fmla="*/ 1508751 w 5330118"/>
                <a:gd name="connsiteY16" fmla="*/ 922342 h 4559213"/>
                <a:gd name="connsiteX17" fmla="*/ 1387034 w 5330118"/>
                <a:gd name="connsiteY17" fmla="*/ 1006427 h 4559213"/>
                <a:gd name="connsiteX18" fmla="*/ 1327197 w 5330118"/>
                <a:gd name="connsiteY18" fmla="*/ 1049865 h 4559213"/>
                <a:gd name="connsiteX19" fmla="*/ 1268155 w 5330118"/>
                <a:gd name="connsiteY19" fmla="*/ 1094374 h 4559213"/>
                <a:gd name="connsiteX20" fmla="*/ 1040389 w 5330118"/>
                <a:gd name="connsiteY20" fmla="*/ 1283245 h 4559213"/>
                <a:gd name="connsiteX21" fmla="*/ 633794 w 5330118"/>
                <a:gd name="connsiteY21" fmla="*/ 1711714 h 4559213"/>
                <a:gd name="connsiteX22" fmla="*/ 460415 w 5330118"/>
                <a:gd name="connsiteY22" fmla="*/ 1950670 h 4559213"/>
                <a:gd name="connsiteX23" fmla="*/ 312810 w 5330118"/>
                <a:gd name="connsiteY23" fmla="*/ 2205715 h 4559213"/>
                <a:gd name="connsiteX24" fmla="*/ 280110 w 5330118"/>
                <a:gd name="connsiteY24" fmla="*/ 2271675 h 4559213"/>
                <a:gd name="connsiteX25" fmla="*/ 264214 w 5330118"/>
                <a:gd name="connsiteY25" fmla="*/ 2304923 h 4559213"/>
                <a:gd name="connsiteX26" fmla="*/ 249113 w 5330118"/>
                <a:gd name="connsiteY26" fmla="*/ 2338492 h 4559213"/>
                <a:gd name="connsiteX27" fmla="*/ 220272 w 5330118"/>
                <a:gd name="connsiteY27" fmla="*/ 2406168 h 4559213"/>
                <a:gd name="connsiteX28" fmla="*/ 193250 w 5330118"/>
                <a:gd name="connsiteY28" fmla="*/ 2474595 h 4559213"/>
                <a:gd name="connsiteX29" fmla="*/ 105368 w 5330118"/>
                <a:gd name="connsiteY29" fmla="*/ 2754843 h 4559213"/>
                <a:gd name="connsiteX30" fmla="*/ 34063 w 5330118"/>
                <a:gd name="connsiteY30" fmla="*/ 3335503 h 4559213"/>
                <a:gd name="connsiteX31" fmla="*/ 64038 w 5330118"/>
                <a:gd name="connsiteY31" fmla="*/ 3625404 h 4559213"/>
                <a:gd name="connsiteX32" fmla="*/ 155554 w 5330118"/>
                <a:gd name="connsiteY32" fmla="*/ 3902649 h 4559213"/>
                <a:gd name="connsiteX33" fmla="*/ 187118 w 5330118"/>
                <a:gd name="connsiteY33" fmla="*/ 3968931 h 4559213"/>
                <a:gd name="connsiteX34" fmla="*/ 222202 w 5330118"/>
                <a:gd name="connsiteY34" fmla="*/ 4033711 h 4559213"/>
                <a:gd name="connsiteX35" fmla="*/ 299980 w 5330118"/>
                <a:gd name="connsiteY35" fmla="*/ 4159303 h 4559213"/>
                <a:gd name="connsiteX36" fmla="*/ 385818 w 5330118"/>
                <a:gd name="connsiteY36" fmla="*/ 4280604 h 4559213"/>
                <a:gd name="connsiteX37" fmla="*/ 477786 w 5330118"/>
                <a:gd name="connsiteY37" fmla="*/ 4398474 h 4559213"/>
                <a:gd name="connsiteX38" fmla="*/ 609756 w 5330118"/>
                <a:gd name="connsiteY38" fmla="*/ 4559213 h 4559213"/>
                <a:gd name="connsiteX39" fmla="*/ 480825 w 5330118"/>
                <a:gd name="connsiteY39" fmla="*/ 4559213 h 4559213"/>
                <a:gd name="connsiteX40" fmla="*/ 404211 w 5330118"/>
                <a:gd name="connsiteY40" fmla="*/ 4446629 h 4559213"/>
                <a:gd name="connsiteX41" fmla="*/ 321439 w 5330118"/>
                <a:gd name="connsiteY41" fmla="*/ 4320180 h 4559213"/>
                <a:gd name="connsiteX42" fmla="*/ 242640 w 5330118"/>
                <a:gd name="connsiteY42" fmla="*/ 4190941 h 4559213"/>
                <a:gd name="connsiteX43" fmla="*/ 109909 w 5330118"/>
                <a:gd name="connsiteY43" fmla="*/ 3919809 h 4559213"/>
                <a:gd name="connsiteX44" fmla="*/ 26229 w 5330118"/>
                <a:gd name="connsiteY44" fmla="*/ 3632054 h 4559213"/>
                <a:gd name="connsiteX45" fmla="*/ 0 w 5330118"/>
                <a:gd name="connsiteY45" fmla="*/ 3335503 h 4559213"/>
                <a:gd name="connsiteX46" fmla="*/ 234352 w 5330118"/>
                <a:gd name="connsiteY46" fmla="*/ 2173647 h 4559213"/>
                <a:gd name="connsiteX47" fmla="*/ 360384 w 5330118"/>
                <a:gd name="connsiteY47" fmla="*/ 1898869 h 4559213"/>
                <a:gd name="connsiteX48" fmla="*/ 511282 w 5330118"/>
                <a:gd name="connsiteY48" fmla="*/ 1634172 h 4559213"/>
                <a:gd name="connsiteX49" fmla="*/ 884381 w 5330118"/>
                <a:gd name="connsiteY49" fmla="*/ 1143281 h 4559213"/>
                <a:gd name="connsiteX50" fmla="*/ 1104768 w 5330118"/>
                <a:gd name="connsiteY50" fmla="*/ 921806 h 4559213"/>
                <a:gd name="connsiteX51" fmla="*/ 1163128 w 5330118"/>
                <a:gd name="connsiteY51" fmla="*/ 869254 h 4559213"/>
                <a:gd name="connsiteX52" fmla="*/ 1222624 w 5330118"/>
                <a:gd name="connsiteY52" fmla="*/ 817773 h 4559213"/>
                <a:gd name="connsiteX53" fmla="*/ 1345591 w 5330118"/>
                <a:gd name="connsiteY53" fmla="*/ 718886 h 4559213"/>
                <a:gd name="connsiteX54" fmla="*/ 1883100 w 5330118"/>
                <a:gd name="connsiteY54" fmla="*/ 378362 h 4559213"/>
                <a:gd name="connsiteX55" fmla="*/ 3118895 w 5330118"/>
                <a:gd name="connsiteY55" fmla="*/ 13600 h 4559213"/>
                <a:gd name="connsiteX56" fmla="*/ 3444904 w 5330118"/>
                <a:gd name="connsiteY56" fmla="*/ 220 h 45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330118" h="4559213">
                  <a:moveTo>
                    <a:pt x="3444904" y="220"/>
                  </a:moveTo>
                  <a:cubicBezTo>
                    <a:pt x="3553706" y="1507"/>
                    <a:pt x="3662253" y="8452"/>
                    <a:pt x="3769380" y="20786"/>
                  </a:cubicBezTo>
                  <a:cubicBezTo>
                    <a:pt x="3983974" y="45668"/>
                    <a:pt x="4196072" y="90499"/>
                    <a:pt x="4399652" y="157746"/>
                  </a:cubicBezTo>
                  <a:cubicBezTo>
                    <a:pt x="4603235" y="224778"/>
                    <a:pt x="4797732" y="313798"/>
                    <a:pt x="4978946" y="421156"/>
                  </a:cubicBezTo>
                  <a:cubicBezTo>
                    <a:pt x="5069496" y="474943"/>
                    <a:pt x="5156611" y="533449"/>
                    <a:pt x="5239909" y="596177"/>
                  </a:cubicBezTo>
                  <a:lnTo>
                    <a:pt x="5330118" y="672101"/>
                  </a:lnTo>
                  <a:lnTo>
                    <a:pt x="5330118" y="817108"/>
                  </a:lnTo>
                  <a:lnTo>
                    <a:pt x="5165156" y="689392"/>
                  </a:lnTo>
                  <a:cubicBezTo>
                    <a:pt x="5082384" y="633729"/>
                    <a:pt x="4996431" y="582355"/>
                    <a:pt x="4907074" y="537310"/>
                  </a:cubicBezTo>
                  <a:cubicBezTo>
                    <a:pt x="4728926" y="446145"/>
                    <a:pt x="4538970" y="377933"/>
                    <a:pt x="4344130" y="331280"/>
                  </a:cubicBezTo>
                  <a:cubicBezTo>
                    <a:pt x="4149292" y="284518"/>
                    <a:pt x="3949571" y="258885"/>
                    <a:pt x="3749396" y="251913"/>
                  </a:cubicBezTo>
                  <a:cubicBezTo>
                    <a:pt x="3548993" y="243976"/>
                    <a:pt x="3350636" y="254701"/>
                    <a:pt x="3153752" y="282158"/>
                  </a:cubicBezTo>
                  <a:cubicBezTo>
                    <a:pt x="3055539" y="296422"/>
                    <a:pt x="2957892" y="314119"/>
                    <a:pt x="2861381" y="336106"/>
                  </a:cubicBezTo>
                  <a:cubicBezTo>
                    <a:pt x="2764870" y="358414"/>
                    <a:pt x="2669154" y="383833"/>
                    <a:pt x="2574686" y="413220"/>
                  </a:cubicBezTo>
                  <a:cubicBezTo>
                    <a:pt x="2480219" y="442499"/>
                    <a:pt x="2386888" y="475318"/>
                    <a:pt x="2294918" y="511569"/>
                  </a:cubicBezTo>
                  <a:cubicBezTo>
                    <a:pt x="2203063" y="547928"/>
                    <a:pt x="2112455" y="587610"/>
                    <a:pt x="2023438" y="630404"/>
                  </a:cubicBezTo>
                  <a:cubicBezTo>
                    <a:pt x="1845404" y="715883"/>
                    <a:pt x="1673274" y="813375"/>
                    <a:pt x="1508751" y="922342"/>
                  </a:cubicBezTo>
                  <a:cubicBezTo>
                    <a:pt x="1467763" y="949692"/>
                    <a:pt x="1426887" y="977470"/>
                    <a:pt x="1387034" y="1006427"/>
                  </a:cubicBezTo>
                  <a:cubicBezTo>
                    <a:pt x="1366824" y="1020585"/>
                    <a:pt x="1347067" y="1035279"/>
                    <a:pt x="1327197" y="1049865"/>
                  </a:cubicBezTo>
                  <a:cubicBezTo>
                    <a:pt x="1307213" y="1064343"/>
                    <a:pt x="1287571" y="1079252"/>
                    <a:pt x="1268155" y="1094374"/>
                  </a:cubicBezTo>
                  <a:cubicBezTo>
                    <a:pt x="1190152" y="1154757"/>
                    <a:pt x="1113851" y="1217392"/>
                    <a:pt x="1040389" y="1283245"/>
                  </a:cubicBezTo>
                  <a:cubicBezTo>
                    <a:pt x="893125" y="1414521"/>
                    <a:pt x="756533" y="1557701"/>
                    <a:pt x="633794" y="1711714"/>
                  </a:cubicBezTo>
                  <a:cubicBezTo>
                    <a:pt x="572480" y="1788721"/>
                    <a:pt x="514461" y="1868409"/>
                    <a:pt x="460415" y="1950670"/>
                  </a:cubicBezTo>
                  <a:cubicBezTo>
                    <a:pt x="407277" y="2033362"/>
                    <a:pt x="357091" y="2118091"/>
                    <a:pt x="312810" y="2205715"/>
                  </a:cubicBezTo>
                  <a:cubicBezTo>
                    <a:pt x="301342" y="2227488"/>
                    <a:pt x="290669" y="2249581"/>
                    <a:pt x="280110" y="2271675"/>
                  </a:cubicBezTo>
                  <a:lnTo>
                    <a:pt x="264214" y="2304923"/>
                  </a:lnTo>
                  <a:lnTo>
                    <a:pt x="249113" y="2338492"/>
                  </a:lnTo>
                  <a:cubicBezTo>
                    <a:pt x="239234" y="2360908"/>
                    <a:pt x="229243" y="2383324"/>
                    <a:pt x="220272" y="2406168"/>
                  </a:cubicBezTo>
                  <a:cubicBezTo>
                    <a:pt x="211302" y="2429012"/>
                    <a:pt x="201425" y="2451536"/>
                    <a:pt x="193250" y="2474595"/>
                  </a:cubicBezTo>
                  <a:cubicBezTo>
                    <a:pt x="158279" y="2566187"/>
                    <a:pt x="128643" y="2659711"/>
                    <a:pt x="105368" y="2754843"/>
                  </a:cubicBezTo>
                  <a:cubicBezTo>
                    <a:pt x="58134" y="2944678"/>
                    <a:pt x="33950" y="3140091"/>
                    <a:pt x="34063" y="3335503"/>
                  </a:cubicBezTo>
                  <a:cubicBezTo>
                    <a:pt x="34630" y="3432888"/>
                    <a:pt x="44282" y="3530058"/>
                    <a:pt x="64038" y="3625404"/>
                  </a:cubicBezTo>
                  <a:cubicBezTo>
                    <a:pt x="84817" y="3720536"/>
                    <a:pt x="114905" y="3813631"/>
                    <a:pt x="155554" y="3902649"/>
                  </a:cubicBezTo>
                  <a:cubicBezTo>
                    <a:pt x="165205" y="3925066"/>
                    <a:pt x="176446" y="3946945"/>
                    <a:pt x="187118" y="3968931"/>
                  </a:cubicBezTo>
                  <a:cubicBezTo>
                    <a:pt x="198700" y="3990597"/>
                    <a:pt x="209713" y="4012475"/>
                    <a:pt x="222202" y="4033711"/>
                  </a:cubicBezTo>
                  <a:cubicBezTo>
                    <a:pt x="246047" y="4076612"/>
                    <a:pt x="272615" y="4118225"/>
                    <a:pt x="299980" y="4159303"/>
                  </a:cubicBezTo>
                  <a:cubicBezTo>
                    <a:pt x="327230" y="4200488"/>
                    <a:pt x="356410" y="4240599"/>
                    <a:pt x="385818" y="4280604"/>
                  </a:cubicBezTo>
                  <a:cubicBezTo>
                    <a:pt x="415679" y="4320287"/>
                    <a:pt x="446676" y="4359434"/>
                    <a:pt x="477786" y="4398474"/>
                  </a:cubicBezTo>
                  <a:lnTo>
                    <a:pt x="609756" y="4559213"/>
                  </a:lnTo>
                  <a:lnTo>
                    <a:pt x="480825" y="4559213"/>
                  </a:lnTo>
                  <a:lnTo>
                    <a:pt x="404211" y="4446629"/>
                  </a:lnTo>
                  <a:cubicBezTo>
                    <a:pt x="376166" y="4404802"/>
                    <a:pt x="348461" y="4362759"/>
                    <a:pt x="321439" y="4320180"/>
                  </a:cubicBezTo>
                  <a:cubicBezTo>
                    <a:pt x="294415" y="4277601"/>
                    <a:pt x="267619" y="4234915"/>
                    <a:pt x="242640" y="4190941"/>
                  </a:cubicBezTo>
                  <a:cubicBezTo>
                    <a:pt x="192568" y="4103424"/>
                    <a:pt x="146584" y="4013334"/>
                    <a:pt x="109909" y="3919809"/>
                  </a:cubicBezTo>
                  <a:cubicBezTo>
                    <a:pt x="72554" y="3826608"/>
                    <a:pt x="44850" y="3729975"/>
                    <a:pt x="26229" y="3632054"/>
                  </a:cubicBezTo>
                  <a:cubicBezTo>
                    <a:pt x="8403" y="3534134"/>
                    <a:pt x="0" y="3434711"/>
                    <a:pt x="0" y="3335503"/>
                  </a:cubicBezTo>
                  <a:cubicBezTo>
                    <a:pt x="1476" y="2939959"/>
                    <a:pt x="82433" y="2545488"/>
                    <a:pt x="234352" y="2173647"/>
                  </a:cubicBezTo>
                  <a:cubicBezTo>
                    <a:pt x="272502" y="2080767"/>
                    <a:pt x="313831" y="1988745"/>
                    <a:pt x="360384" y="1898869"/>
                  </a:cubicBezTo>
                  <a:cubicBezTo>
                    <a:pt x="406255" y="1808669"/>
                    <a:pt x="456781" y="1720402"/>
                    <a:pt x="511282" y="1634172"/>
                  </a:cubicBezTo>
                  <a:cubicBezTo>
                    <a:pt x="620396" y="1461818"/>
                    <a:pt x="744951" y="1296973"/>
                    <a:pt x="884381" y="1143281"/>
                  </a:cubicBezTo>
                  <a:cubicBezTo>
                    <a:pt x="954438" y="1066703"/>
                    <a:pt x="1027559" y="992378"/>
                    <a:pt x="1104768" y="921806"/>
                  </a:cubicBezTo>
                  <a:cubicBezTo>
                    <a:pt x="1123956" y="904003"/>
                    <a:pt x="1143258" y="886414"/>
                    <a:pt x="1163128" y="869254"/>
                  </a:cubicBezTo>
                  <a:cubicBezTo>
                    <a:pt x="1182885" y="851985"/>
                    <a:pt x="1202300" y="834396"/>
                    <a:pt x="1222624" y="817773"/>
                  </a:cubicBezTo>
                  <a:cubicBezTo>
                    <a:pt x="1262819" y="783988"/>
                    <a:pt x="1304034" y="751277"/>
                    <a:pt x="1345591" y="718886"/>
                  </a:cubicBezTo>
                  <a:cubicBezTo>
                    <a:pt x="1512612" y="590184"/>
                    <a:pt x="1693030" y="476176"/>
                    <a:pt x="1883100" y="378362"/>
                  </a:cubicBezTo>
                  <a:cubicBezTo>
                    <a:pt x="2263126" y="182628"/>
                    <a:pt x="2685504" y="54677"/>
                    <a:pt x="3118895" y="13600"/>
                  </a:cubicBezTo>
                  <a:cubicBezTo>
                    <a:pt x="3227044" y="3304"/>
                    <a:pt x="3336102" y="-1067"/>
                    <a:pt x="3444904" y="22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32CECE0-15B8-4DAB-B839-B0082C6F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4598" y="2512952"/>
              <a:ext cx="5307644" cy="4336518"/>
            </a:xfrm>
            <a:custGeom>
              <a:avLst/>
              <a:gdLst>
                <a:gd name="connsiteX0" fmla="*/ 5307644 w 5307644"/>
                <a:gd name="connsiteY0" fmla="*/ 4310537 h 4336518"/>
                <a:gd name="connsiteX1" fmla="*/ 5307644 w 5307644"/>
                <a:gd name="connsiteY1" fmla="*/ 4336518 h 4336518"/>
                <a:gd name="connsiteX2" fmla="*/ 5271469 w 5307644"/>
                <a:gd name="connsiteY2" fmla="*/ 4336518 h 4336518"/>
                <a:gd name="connsiteX3" fmla="*/ 3433280 w 5307644"/>
                <a:gd name="connsiteY3" fmla="*/ 1379 h 4336518"/>
                <a:gd name="connsiteX4" fmla="*/ 3739290 w 5307644"/>
                <a:gd name="connsiteY4" fmla="*/ 5668 h 4336518"/>
                <a:gd name="connsiteX5" fmla="*/ 4345494 w 5307644"/>
                <a:gd name="connsiteY5" fmla="*/ 94581 h 4336518"/>
                <a:gd name="connsiteX6" fmla="*/ 4922289 w 5307644"/>
                <a:gd name="connsiteY6" fmla="*/ 300933 h 4336518"/>
                <a:gd name="connsiteX7" fmla="*/ 5188801 w 5307644"/>
                <a:gd name="connsiteY7" fmla="*/ 449771 h 4336518"/>
                <a:gd name="connsiteX8" fmla="*/ 5307644 w 5307644"/>
                <a:gd name="connsiteY8" fmla="*/ 531018 h 4336518"/>
                <a:gd name="connsiteX9" fmla="*/ 5307644 w 5307644"/>
                <a:gd name="connsiteY9" fmla="*/ 868543 h 4336518"/>
                <a:gd name="connsiteX10" fmla="*/ 5256558 w 5307644"/>
                <a:gd name="connsiteY10" fmla="*/ 823998 h 4336518"/>
                <a:gd name="connsiteX11" fmla="*/ 4794554 w 5307644"/>
                <a:gd name="connsiteY11" fmla="*/ 538923 h 4336518"/>
                <a:gd name="connsiteX12" fmla="*/ 4274643 w 5307644"/>
                <a:gd name="connsiteY12" fmla="*/ 359921 h 4336518"/>
                <a:gd name="connsiteX13" fmla="*/ 3722940 w 5307644"/>
                <a:gd name="connsiteY13" fmla="*/ 285703 h 4336518"/>
                <a:gd name="connsiteX14" fmla="*/ 3163858 w 5307644"/>
                <a:gd name="connsiteY14" fmla="*/ 304579 h 4336518"/>
                <a:gd name="connsiteX15" fmla="*/ 2615108 w 5307644"/>
                <a:gd name="connsiteY15" fmla="*/ 413546 h 4336518"/>
                <a:gd name="connsiteX16" fmla="*/ 2090201 w 5307644"/>
                <a:gd name="connsiteY16" fmla="*/ 603167 h 4336518"/>
                <a:gd name="connsiteX17" fmla="*/ 1152228 w 5307644"/>
                <a:gd name="connsiteY17" fmla="*/ 1185758 h 4336518"/>
                <a:gd name="connsiteX18" fmla="*/ 768796 w 5307644"/>
                <a:gd name="connsiteY18" fmla="*/ 1574544 h 4336518"/>
                <a:gd name="connsiteX19" fmla="*/ 465637 w 5307644"/>
                <a:gd name="connsiteY19" fmla="*/ 2021033 h 4336518"/>
                <a:gd name="connsiteX20" fmla="*/ 259898 w 5307644"/>
                <a:gd name="connsiteY20" fmla="*/ 2514605 h 4336518"/>
                <a:gd name="connsiteX21" fmla="*/ 185075 w 5307644"/>
                <a:gd name="connsiteY21" fmla="*/ 3040781 h 4336518"/>
                <a:gd name="connsiteX22" fmla="*/ 216639 w 5307644"/>
                <a:gd name="connsiteY22" fmla="*/ 3298400 h 4336518"/>
                <a:gd name="connsiteX23" fmla="*/ 309857 w 5307644"/>
                <a:gd name="connsiteY23" fmla="*/ 3539393 h 4336518"/>
                <a:gd name="connsiteX24" fmla="*/ 374918 w 5307644"/>
                <a:gd name="connsiteY24" fmla="*/ 3652866 h 4336518"/>
                <a:gd name="connsiteX25" fmla="*/ 449628 w 5307644"/>
                <a:gd name="connsiteY25" fmla="*/ 3762691 h 4336518"/>
                <a:gd name="connsiteX26" fmla="*/ 622212 w 5307644"/>
                <a:gd name="connsiteY26" fmla="*/ 3974942 h 4336518"/>
                <a:gd name="connsiteX27" fmla="*/ 808989 w 5307644"/>
                <a:gd name="connsiteY27" fmla="*/ 4188802 h 4336518"/>
                <a:gd name="connsiteX28" fmla="*/ 901868 w 5307644"/>
                <a:gd name="connsiteY28" fmla="*/ 4300450 h 4336518"/>
                <a:gd name="connsiteX29" fmla="*/ 931233 w 5307644"/>
                <a:gd name="connsiteY29" fmla="*/ 4336518 h 4336518"/>
                <a:gd name="connsiteX30" fmla="*/ 512426 w 5307644"/>
                <a:gd name="connsiteY30" fmla="*/ 4336518 h 4336518"/>
                <a:gd name="connsiteX31" fmla="*/ 379799 w 5307644"/>
                <a:gd name="connsiteY31" fmla="*/ 4138930 h 4336518"/>
                <a:gd name="connsiteX32" fmla="*/ 226177 w 5307644"/>
                <a:gd name="connsiteY32" fmla="*/ 3891071 h 4336518"/>
                <a:gd name="connsiteX33" fmla="*/ 156916 w 5307644"/>
                <a:gd name="connsiteY33" fmla="*/ 3759688 h 4336518"/>
                <a:gd name="connsiteX34" fmla="*/ 98101 w 5307644"/>
                <a:gd name="connsiteY34" fmla="*/ 3622191 h 4336518"/>
                <a:gd name="connsiteX35" fmla="*/ 53025 w 5307644"/>
                <a:gd name="connsiteY35" fmla="*/ 3479547 h 4336518"/>
                <a:gd name="connsiteX36" fmla="*/ 36221 w 5307644"/>
                <a:gd name="connsiteY36" fmla="*/ 3406831 h 4336518"/>
                <a:gd name="connsiteX37" fmla="*/ 28841 w 5307644"/>
                <a:gd name="connsiteY37" fmla="*/ 3370365 h 4336518"/>
                <a:gd name="connsiteX38" fmla="*/ 22709 w 5307644"/>
                <a:gd name="connsiteY38" fmla="*/ 3333792 h 4336518"/>
                <a:gd name="connsiteX39" fmla="*/ 0 w 5307644"/>
                <a:gd name="connsiteY39" fmla="*/ 3040781 h 4336518"/>
                <a:gd name="connsiteX40" fmla="*/ 63017 w 5307644"/>
                <a:gd name="connsiteY40" fmla="*/ 2469880 h 4336518"/>
                <a:gd name="connsiteX41" fmla="*/ 252405 w 5307644"/>
                <a:gd name="connsiteY41" fmla="*/ 1922897 h 4336518"/>
                <a:gd name="connsiteX42" fmla="*/ 962499 w 5307644"/>
                <a:gd name="connsiteY42" fmla="*/ 993992 h 4336518"/>
                <a:gd name="connsiteX43" fmla="*/ 1433359 w 5307644"/>
                <a:gd name="connsiteY43" fmla="*/ 630088 h 4336518"/>
                <a:gd name="connsiteX44" fmla="*/ 1959628 w 5307644"/>
                <a:gd name="connsiteY44" fmla="*/ 341151 h 4336518"/>
                <a:gd name="connsiteX45" fmla="*/ 3127865 w 5307644"/>
                <a:gd name="connsiteY45" fmla="*/ 22508 h 4336518"/>
                <a:gd name="connsiteX46" fmla="*/ 3433280 w 5307644"/>
                <a:gd name="connsiteY46" fmla="*/ 1379 h 433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07644" h="4336518">
                  <a:moveTo>
                    <a:pt x="5307644" y="4310537"/>
                  </a:moveTo>
                  <a:lnTo>
                    <a:pt x="5307644" y="4336518"/>
                  </a:lnTo>
                  <a:lnTo>
                    <a:pt x="5271469" y="4336518"/>
                  </a:lnTo>
                  <a:close/>
                  <a:moveTo>
                    <a:pt x="3433280" y="1379"/>
                  </a:moveTo>
                  <a:cubicBezTo>
                    <a:pt x="3535397" y="-1410"/>
                    <a:pt x="3637614" y="38"/>
                    <a:pt x="3739290" y="5668"/>
                  </a:cubicBezTo>
                  <a:cubicBezTo>
                    <a:pt x="3942986" y="17360"/>
                    <a:pt x="4146567" y="45995"/>
                    <a:pt x="4345494" y="94581"/>
                  </a:cubicBezTo>
                  <a:cubicBezTo>
                    <a:pt x="4544420" y="143059"/>
                    <a:pt x="4738691" y="211700"/>
                    <a:pt x="4922289" y="300933"/>
                  </a:cubicBezTo>
                  <a:cubicBezTo>
                    <a:pt x="5013975" y="345550"/>
                    <a:pt x="5103219" y="395127"/>
                    <a:pt x="5188801" y="449771"/>
                  </a:cubicBezTo>
                  <a:lnTo>
                    <a:pt x="5307644" y="531018"/>
                  </a:lnTo>
                  <a:lnTo>
                    <a:pt x="5307644" y="868543"/>
                  </a:lnTo>
                  <a:lnTo>
                    <a:pt x="5256558" y="823998"/>
                  </a:lnTo>
                  <a:cubicBezTo>
                    <a:pt x="5114289" y="712993"/>
                    <a:pt x="4959758" y="616466"/>
                    <a:pt x="4794554" y="538923"/>
                  </a:cubicBezTo>
                  <a:cubicBezTo>
                    <a:pt x="4629462" y="461166"/>
                    <a:pt x="4454722" y="401534"/>
                    <a:pt x="4274643" y="359921"/>
                  </a:cubicBezTo>
                  <a:cubicBezTo>
                    <a:pt x="4094566" y="318200"/>
                    <a:pt x="3909491" y="294176"/>
                    <a:pt x="3722940" y="285703"/>
                  </a:cubicBezTo>
                  <a:cubicBezTo>
                    <a:pt x="3536050" y="276800"/>
                    <a:pt x="3349387" y="282700"/>
                    <a:pt x="3163858" y="304579"/>
                  </a:cubicBezTo>
                  <a:cubicBezTo>
                    <a:pt x="2978444" y="326565"/>
                    <a:pt x="2794732" y="363353"/>
                    <a:pt x="2615108" y="413546"/>
                  </a:cubicBezTo>
                  <a:cubicBezTo>
                    <a:pt x="2435370" y="463526"/>
                    <a:pt x="2260060" y="528198"/>
                    <a:pt x="2090201" y="603167"/>
                  </a:cubicBezTo>
                  <a:cubicBezTo>
                    <a:pt x="1749461" y="751496"/>
                    <a:pt x="1431316" y="948195"/>
                    <a:pt x="1152228" y="1185758"/>
                  </a:cubicBezTo>
                  <a:cubicBezTo>
                    <a:pt x="1013139" y="1304915"/>
                    <a:pt x="884268" y="1434903"/>
                    <a:pt x="768796" y="1574544"/>
                  </a:cubicBezTo>
                  <a:cubicBezTo>
                    <a:pt x="653096" y="1713971"/>
                    <a:pt x="551021" y="1863481"/>
                    <a:pt x="465637" y="2021033"/>
                  </a:cubicBezTo>
                  <a:cubicBezTo>
                    <a:pt x="380253" y="2178478"/>
                    <a:pt x="309176" y="2343324"/>
                    <a:pt x="259898" y="2514605"/>
                  </a:cubicBezTo>
                  <a:cubicBezTo>
                    <a:pt x="210508" y="2685457"/>
                    <a:pt x="184960" y="2863065"/>
                    <a:pt x="185075" y="3040781"/>
                  </a:cubicBezTo>
                  <a:cubicBezTo>
                    <a:pt x="186096" y="3128084"/>
                    <a:pt x="195180" y="3214743"/>
                    <a:pt x="216639" y="3298400"/>
                  </a:cubicBezTo>
                  <a:cubicBezTo>
                    <a:pt x="237759" y="3382163"/>
                    <a:pt x="270572" y="3462280"/>
                    <a:pt x="309857" y="3539393"/>
                  </a:cubicBezTo>
                  <a:cubicBezTo>
                    <a:pt x="329727" y="3577897"/>
                    <a:pt x="351755" y="3615649"/>
                    <a:pt x="374918" y="3652866"/>
                  </a:cubicBezTo>
                  <a:cubicBezTo>
                    <a:pt x="398420" y="3689974"/>
                    <a:pt x="423514" y="3726548"/>
                    <a:pt x="449628" y="3762691"/>
                  </a:cubicBezTo>
                  <a:cubicBezTo>
                    <a:pt x="502539" y="3834764"/>
                    <a:pt x="561354" y="3904692"/>
                    <a:pt x="622212" y="3974942"/>
                  </a:cubicBezTo>
                  <a:cubicBezTo>
                    <a:pt x="683071" y="4045299"/>
                    <a:pt x="746655" y="4115657"/>
                    <a:pt x="808989" y="4188802"/>
                  </a:cubicBezTo>
                  <a:cubicBezTo>
                    <a:pt x="840214" y="4225267"/>
                    <a:pt x="871097" y="4262591"/>
                    <a:pt x="901868" y="4300450"/>
                  </a:cubicBezTo>
                  <a:lnTo>
                    <a:pt x="931233" y="4336518"/>
                  </a:lnTo>
                  <a:lnTo>
                    <a:pt x="512426" y="4336518"/>
                  </a:lnTo>
                  <a:lnTo>
                    <a:pt x="379799" y="4138930"/>
                  </a:lnTo>
                  <a:cubicBezTo>
                    <a:pt x="327002" y="4059028"/>
                    <a:pt x="274886" y="3976765"/>
                    <a:pt x="226177" y="3891071"/>
                  </a:cubicBezTo>
                  <a:cubicBezTo>
                    <a:pt x="201878" y="3848171"/>
                    <a:pt x="178376" y="3804519"/>
                    <a:pt x="156916" y="3759688"/>
                  </a:cubicBezTo>
                  <a:cubicBezTo>
                    <a:pt x="135570" y="3714750"/>
                    <a:pt x="115700" y="3668954"/>
                    <a:pt x="98101" y="3622191"/>
                  </a:cubicBezTo>
                  <a:cubicBezTo>
                    <a:pt x="80842" y="3575323"/>
                    <a:pt x="65514" y="3527810"/>
                    <a:pt x="53025" y="3479547"/>
                  </a:cubicBezTo>
                  <a:cubicBezTo>
                    <a:pt x="47121" y="3455416"/>
                    <a:pt x="41103" y="3431176"/>
                    <a:pt x="36221" y="3406831"/>
                  </a:cubicBezTo>
                  <a:lnTo>
                    <a:pt x="28841" y="3370365"/>
                  </a:lnTo>
                  <a:lnTo>
                    <a:pt x="22709" y="3333792"/>
                  </a:lnTo>
                  <a:cubicBezTo>
                    <a:pt x="6700" y="3236194"/>
                    <a:pt x="0" y="3138058"/>
                    <a:pt x="0" y="3040781"/>
                  </a:cubicBezTo>
                  <a:cubicBezTo>
                    <a:pt x="454" y="2849337"/>
                    <a:pt x="21687" y="2657893"/>
                    <a:pt x="63017" y="2469880"/>
                  </a:cubicBezTo>
                  <a:cubicBezTo>
                    <a:pt x="104233" y="2281976"/>
                    <a:pt x="167362" y="2097718"/>
                    <a:pt x="252405" y="1922897"/>
                  </a:cubicBezTo>
                  <a:cubicBezTo>
                    <a:pt x="423286" y="1573257"/>
                    <a:pt x="670922" y="1260405"/>
                    <a:pt x="962499" y="993992"/>
                  </a:cubicBezTo>
                  <a:cubicBezTo>
                    <a:pt x="1108628" y="860786"/>
                    <a:pt x="1266566" y="739269"/>
                    <a:pt x="1433359" y="630088"/>
                  </a:cubicBezTo>
                  <a:cubicBezTo>
                    <a:pt x="1600380" y="521013"/>
                    <a:pt x="1776144" y="423843"/>
                    <a:pt x="1959628" y="341151"/>
                  </a:cubicBezTo>
                  <a:cubicBezTo>
                    <a:pt x="2327051" y="176950"/>
                    <a:pt x="2722633" y="68411"/>
                    <a:pt x="3127865" y="22508"/>
                  </a:cubicBezTo>
                  <a:cubicBezTo>
                    <a:pt x="3229145" y="11193"/>
                    <a:pt x="3331163" y="4168"/>
                    <a:pt x="3433280" y="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C5373BF-BD61-4FCF-8ECF-21DFEBE0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3412" y="2537732"/>
              <a:ext cx="5308830" cy="4311738"/>
            </a:xfrm>
            <a:custGeom>
              <a:avLst/>
              <a:gdLst>
                <a:gd name="connsiteX0" fmla="*/ 5308830 w 5308830"/>
                <a:gd name="connsiteY0" fmla="*/ 4026353 h 4311738"/>
                <a:gd name="connsiteX1" fmla="*/ 5308830 w 5308830"/>
                <a:gd name="connsiteY1" fmla="*/ 4311738 h 4311738"/>
                <a:gd name="connsiteX2" fmla="*/ 4948051 w 5308830"/>
                <a:gd name="connsiteY2" fmla="*/ 4311738 h 4311738"/>
                <a:gd name="connsiteX3" fmla="*/ 5002803 w 5308830"/>
                <a:gd name="connsiteY3" fmla="*/ 4271506 h 4311738"/>
                <a:gd name="connsiteX4" fmla="*/ 5221147 w 5308830"/>
                <a:gd name="connsiteY4" fmla="*/ 4102386 h 4311738"/>
                <a:gd name="connsiteX5" fmla="*/ 3595773 w 5308830"/>
                <a:gd name="connsiteY5" fmla="*/ 0 h 4311738"/>
                <a:gd name="connsiteX6" fmla="*/ 5271266 w 5308830"/>
                <a:gd name="connsiteY6" fmla="*/ 516192 h 4311738"/>
                <a:gd name="connsiteX7" fmla="*/ 5308830 w 5308830"/>
                <a:gd name="connsiteY7" fmla="*/ 546905 h 4311738"/>
                <a:gd name="connsiteX8" fmla="*/ 5308830 w 5308830"/>
                <a:gd name="connsiteY8" fmla="*/ 1314056 h 4311738"/>
                <a:gd name="connsiteX9" fmla="*/ 5241798 w 5308830"/>
                <a:gd name="connsiteY9" fmla="*/ 1229961 h 4311738"/>
                <a:gd name="connsiteX10" fmla="*/ 4547599 w 5308830"/>
                <a:gd name="connsiteY10" fmla="*/ 723841 h 4311738"/>
                <a:gd name="connsiteX11" fmla="*/ 3595773 w 5308830"/>
                <a:gd name="connsiteY11" fmla="*/ 536258 h 4311738"/>
                <a:gd name="connsiteX12" fmla="*/ 2484874 w 5308830"/>
                <a:gd name="connsiteY12" fmla="*/ 738106 h 4311738"/>
                <a:gd name="connsiteX13" fmla="*/ 1497964 w 5308830"/>
                <a:gd name="connsiteY13" fmla="*/ 1292596 h 4311738"/>
                <a:gd name="connsiteX14" fmla="*/ 815348 w 5308830"/>
                <a:gd name="connsiteY14" fmla="*/ 2092157 h 4311738"/>
                <a:gd name="connsiteX15" fmla="*/ 567825 w 5308830"/>
                <a:gd name="connsiteY15" fmla="*/ 3022671 h 4311738"/>
                <a:gd name="connsiteX16" fmla="*/ 977486 w 5308830"/>
                <a:gd name="connsiteY16" fmla="*/ 3886690 h 4311738"/>
                <a:gd name="connsiteX17" fmla="*/ 1183907 w 5308830"/>
                <a:gd name="connsiteY17" fmla="*/ 4160932 h 4311738"/>
                <a:gd name="connsiteX18" fmla="*/ 1285607 w 5308830"/>
                <a:gd name="connsiteY18" fmla="*/ 4296799 h 4311738"/>
                <a:gd name="connsiteX19" fmla="*/ 1297817 w 5308830"/>
                <a:gd name="connsiteY19" fmla="*/ 4311738 h 4311738"/>
                <a:gd name="connsiteX20" fmla="*/ 602176 w 5308830"/>
                <a:gd name="connsiteY20" fmla="*/ 4311738 h 4311738"/>
                <a:gd name="connsiteX21" fmla="*/ 583893 w 5308830"/>
                <a:gd name="connsiteY21" fmla="*/ 4287205 h 4311738"/>
                <a:gd name="connsiteX22" fmla="*/ 0 w 5308830"/>
                <a:gd name="connsiteY22" fmla="*/ 3022564 h 4311738"/>
                <a:gd name="connsiteX23" fmla="*/ 3595773 w 5308830"/>
                <a:gd name="connsiteY23" fmla="*/ 0 h 431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08830" h="4311738">
                  <a:moveTo>
                    <a:pt x="5308830" y="4026353"/>
                  </a:moveTo>
                  <a:lnTo>
                    <a:pt x="5308830" y="4311738"/>
                  </a:lnTo>
                  <a:lnTo>
                    <a:pt x="4948051" y="4311738"/>
                  </a:lnTo>
                  <a:lnTo>
                    <a:pt x="5002803" y="4271506"/>
                  </a:lnTo>
                  <a:cubicBezTo>
                    <a:pt x="5078400" y="4214990"/>
                    <a:pt x="5151610" y="4158780"/>
                    <a:pt x="5221147" y="4102386"/>
                  </a:cubicBezTo>
                  <a:close/>
                  <a:moveTo>
                    <a:pt x="3595773" y="0"/>
                  </a:moveTo>
                  <a:cubicBezTo>
                    <a:pt x="4261231" y="0"/>
                    <a:pt x="4825666" y="190293"/>
                    <a:pt x="5271266" y="516192"/>
                  </a:cubicBezTo>
                  <a:lnTo>
                    <a:pt x="5308830" y="546905"/>
                  </a:lnTo>
                  <a:lnTo>
                    <a:pt x="5308830" y="1314056"/>
                  </a:lnTo>
                  <a:lnTo>
                    <a:pt x="5241798" y="1229961"/>
                  </a:lnTo>
                  <a:cubicBezTo>
                    <a:pt x="5047072" y="1010846"/>
                    <a:pt x="4813516" y="840530"/>
                    <a:pt x="4547599" y="723841"/>
                  </a:cubicBezTo>
                  <a:cubicBezTo>
                    <a:pt x="4263856" y="599429"/>
                    <a:pt x="3943667" y="536258"/>
                    <a:pt x="3595773" y="536258"/>
                  </a:cubicBezTo>
                  <a:cubicBezTo>
                    <a:pt x="3226761" y="536258"/>
                    <a:pt x="2852980" y="604041"/>
                    <a:pt x="2484874" y="738106"/>
                  </a:cubicBezTo>
                  <a:cubicBezTo>
                    <a:pt x="2126422" y="868309"/>
                    <a:pt x="1785227" y="1060075"/>
                    <a:pt x="1497964" y="1292596"/>
                  </a:cubicBezTo>
                  <a:cubicBezTo>
                    <a:pt x="1205707" y="1529085"/>
                    <a:pt x="976010" y="1798180"/>
                    <a:pt x="815348" y="2092157"/>
                  </a:cubicBezTo>
                  <a:cubicBezTo>
                    <a:pt x="651166" y="2392675"/>
                    <a:pt x="567825" y="2705743"/>
                    <a:pt x="567825" y="3022671"/>
                  </a:cubicBezTo>
                  <a:cubicBezTo>
                    <a:pt x="567825" y="3341852"/>
                    <a:pt x="700784" y="3528255"/>
                    <a:pt x="977486" y="3886690"/>
                  </a:cubicBezTo>
                  <a:cubicBezTo>
                    <a:pt x="1044249" y="3973134"/>
                    <a:pt x="1113283" y="4062582"/>
                    <a:pt x="1183907" y="4160932"/>
                  </a:cubicBezTo>
                  <a:cubicBezTo>
                    <a:pt x="1217636" y="4207895"/>
                    <a:pt x="1251520" y="4253175"/>
                    <a:pt x="1285607" y="4296799"/>
                  </a:cubicBezTo>
                  <a:lnTo>
                    <a:pt x="1297817" y="4311738"/>
                  </a:lnTo>
                  <a:lnTo>
                    <a:pt x="602176" y="4311738"/>
                  </a:lnTo>
                  <a:lnTo>
                    <a:pt x="583893" y="4287205"/>
                  </a:lnTo>
                  <a:cubicBezTo>
                    <a:pt x="281395" y="3892133"/>
                    <a:pt x="0" y="3570338"/>
                    <a:pt x="0" y="3022564"/>
                  </a:cubicBezTo>
                  <a:cubicBezTo>
                    <a:pt x="0" y="1353193"/>
                    <a:pt x="1810660" y="0"/>
                    <a:pt x="359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E6B45AB-7CCC-4949-9DC2-116644B5F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3412" y="2537732"/>
              <a:ext cx="5308830" cy="4311738"/>
            </a:xfrm>
            <a:custGeom>
              <a:avLst/>
              <a:gdLst>
                <a:gd name="connsiteX0" fmla="*/ 5308830 w 5308830"/>
                <a:gd name="connsiteY0" fmla="*/ 3880900 h 4311738"/>
                <a:gd name="connsiteX1" fmla="*/ 5308830 w 5308830"/>
                <a:gd name="connsiteY1" fmla="*/ 4311738 h 4311738"/>
                <a:gd name="connsiteX2" fmla="*/ 4763109 w 5308830"/>
                <a:gd name="connsiteY2" fmla="*/ 4311738 h 4311738"/>
                <a:gd name="connsiteX3" fmla="*/ 4929066 w 5308830"/>
                <a:gd name="connsiteY3" fmla="*/ 4189789 h 4311738"/>
                <a:gd name="connsiteX4" fmla="*/ 5142959 w 5308830"/>
                <a:gd name="connsiteY4" fmla="*/ 4024320 h 4311738"/>
                <a:gd name="connsiteX5" fmla="*/ 3595773 w 5308830"/>
                <a:gd name="connsiteY5" fmla="*/ 0 h 4311738"/>
                <a:gd name="connsiteX6" fmla="*/ 5271266 w 5308830"/>
                <a:gd name="connsiteY6" fmla="*/ 516192 h 4311738"/>
                <a:gd name="connsiteX7" fmla="*/ 5308830 w 5308830"/>
                <a:gd name="connsiteY7" fmla="*/ 546905 h 4311738"/>
                <a:gd name="connsiteX8" fmla="*/ 5308830 w 5308830"/>
                <a:gd name="connsiteY8" fmla="*/ 1498438 h 4311738"/>
                <a:gd name="connsiteX9" fmla="*/ 5289422 w 5308830"/>
                <a:gd name="connsiteY9" fmla="*/ 1468062 h 4311738"/>
                <a:gd name="connsiteX10" fmla="*/ 5154710 w 5308830"/>
                <a:gd name="connsiteY10" fmla="*/ 1298924 h 4311738"/>
                <a:gd name="connsiteX11" fmla="*/ 4499685 w 5308830"/>
                <a:gd name="connsiteY11" fmla="*/ 821118 h 4311738"/>
                <a:gd name="connsiteX12" fmla="*/ 3595773 w 5308830"/>
                <a:gd name="connsiteY12" fmla="*/ 643510 h 4311738"/>
                <a:gd name="connsiteX13" fmla="*/ 2525523 w 5308830"/>
                <a:gd name="connsiteY13" fmla="*/ 838172 h 4311738"/>
                <a:gd name="connsiteX14" fmla="*/ 1571767 w 5308830"/>
                <a:gd name="connsiteY14" fmla="*/ 1374000 h 4311738"/>
                <a:gd name="connsiteX15" fmla="*/ 916173 w 5308830"/>
                <a:gd name="connsiteY15" fmla="*/ 2141277 h 4311738"/>
                <a:gd name="connsiteX16" fmla="*/ 681254 w 5308830"/>
                <a:gd name="connsiteY16" fmla="*/ 3022671 h 4311738"/>
                <a:gd name="connsiteX17" fmla="*/ 1069115 w 5308830"/>
                <a:gd name="connsiteY17" fmla="*/ 3823519 h 4311738"/>
                <a:gd name="connsiteX18" fmla="*/ 1277807 w 5308830"/>
                <a:gd name="connsiteY18" fmla="*/ 4100764 h 4311738"/>
                <a:gd name="connsiteX19" fmla="*/ 1373308 w 5308830"/>
                <a:gd name="connsiteY19" fmla="*/ 4228488 h 4311738"/>
                <a:gd name="connsiteX20" fmla="*/ 1441062 w 5308830"/>
                <a:gd name="connsiteY20" fmla="*/ 4311738 h 4311738"/>
                <a:gd name="connsiteX21" fmla="*/ 602176 w 5308830"/>
                <a:gd name="connsiteY21" fmla="*/ 4311738 h 4311738"/>
                <a:gd name="connsiteX22" fmla="*/ 583893 w 5308830"/>
                <a:gd name="connsiteY22" fmla="*/ 4287205 h 4311738"/>
                <a:gd name="connsiteX23" fmla="*/ 0 w 5308830"/>
                <a:gd name="connsiteY23" fmla="*/ 3022564 h 4311738"/>
                <a:gd name="connsiteX24" fmla="*/ 3595773 w 5308830"/>
                <a:gd name="connsiteY24" fmla="*/ 0 h 431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08830" h="4311738">
                  <a:moveTo>
                    <a:pt x="5308830" y="3880900"/>
                  </a:moveTo>
                  <a:lnTo>
                    <a:pt x="5308830" y="4311738"/>
                  </a:lnTo>
                  <a:lnTo>
                    <a:pt x="4763109" y="4311738"/>
                  </a:lnTo>
                  <a:lnTo>
                    <a:pt x="4929066" y="4189789"/>
                  </a:lnTo>
                  <a:cubicBezTo>
                    <a:pt x="5003230" y="4134367"/>
                    <a:pt x="5074975" y="4079340"/>
                    <a:pt x="5142959" y="4024320"/>
                  </a:cubicBezTo>
                  <a:close/>
                  <a:moveTo>
                    <a:pt x="3595773" y="0"/>
                  </a:moveTo>
                  <a:cubicBezTo>
                    <a:pt x="4261231" y="0"/>
                    <a:pt x="4825666" y="190293"/>
                    <a:pt x="5271266" y="516192"/>
                  </a:cubicBezTo>
                  <a:lnTo>
                    <a:pt x="5308830" y="546905"/>
                  </a:lnTo>
                  <a:lnTo>
                    <a:pt x="5308830" y="1498438"/>
                  </a:lnTo>
                  <a:lnTo>
                    <a:pt x="5289422" y="1468062"/>
                  </a:lnTo>
                  <a:cubicBezTo>
                    <a:pt x="5247242" y="1408963"/>
                    <a:pt x="5202313" y="1352510"/>
                    <a:pt x="5154710" y="1298924"/>
                  </a:cubicBezTo>
                  <a:cubicBezTo>
                    <a:pt x="4970772" y="1091928"/>
                    <a:pt x="4750500" y="931159"/>
                    <a:pt x="4499685" y="821118"/>
                  </a:cubicBezTo>
                  <a:cubicBezTo>
                    <a:pt x="4231156" y="703248"/>
                    <a:pt x="3926977" y="643510"/>
                    <a:pt x="3595773" y="643510"/>
                  </a:cubicBezTo>
                  <a:cubicBezTo>
                    <a:pt x="3245836" y="643510"/>
                    <a:pt x="2875688" y="710757"/>
                    <a:pt x="2525523" y="838172"/>
                  </a:cubicBezTo>
                  <a:cubicBezTo>
                    <a:pt x="2179105" y="964084"/>
                    <a:pt x="1849265" y="1149415"/>
                    <a:pt x="1571767" y="1374000"/>
                  </a:cubicBezTo>
                  <a:cubicBezTo>
                    <a:pt x="1294611" y="1598264"/>
                    <a:pt x="1067980" y="1863603"/>
                    <a:pt x="916173" y="2141277"/>
                  </a:cubicBezTo>
                  <a:cubicBezTo>
                    <a:pt x="760280" y="2426459"/>
                    <a:pt x="681254" y="2723010"/>
                    <a:pt x="681254" y="3022671"/>
                  </a:cubicBezTo>
                  <a:cubicBezTo>
                    <a:pt x="681254" y="3309032"/>
                    <a:pt x="800134" y="3475166"/>
                    <a:pt x="1069115" y="3823519"/>
                  </a:cubicBezTo>
                  <a:cubicBezTo>
                    <a:pt x="1136445" y="3910714"/>
                    <a:pt x="1206047" y="4000912"/>
                    <a:pt x="1277807" y="4100764"/>
                  </a:cubicBezTo>
                  <a:cubicBezTo>
                    <a:pt x="1309528" y="4144925"/>
                    <a:pt x="1341351" y="4187490"/>
                    <a:pt x="1373308" y="4228488"/>
                  </a:cubicBezTo>
                  <a:lnTo>
                    <a:pt x="1441062" y="4311738"/>
                  </a:lnTo>
                  <a:lnTo>
                    <a:pt x="602176" y="4311738"/>
                  </a:lnTo>
                  <a:lnTo>
                    <a:pt x="583893" y="4287205"/>
                  </a:lnTo>
                  <a:cubicBezTo>
                    <a:pt x="281395" y="3892133"/>
                    <a:pt x="0" y="3570338"/>
                    <a:pt x="0" y="3022564"/>
                  </a:cubicBezTo>
                  <a:cubicBezTo>
                    <a:pt x="0" y="1353193"/>
                    <a:pt x="1810660" y="0"/>
                    <a:pt x="359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1D22245-3D67-419C-A6B5-DD0EB0D8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3758" y="0"/>
            <a:ext cx="5081407" cy="3133064"/>
            <a:chOff x="5907711" y="0"/>
            <a:chExt cx="5081407" cy="3133064"/>
          </a:xfrm>
          <a:solidFill>
            <a:schemeClr val="accent5">
              <a:alpha val="5000"/>
            </a:schemeClr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3A64720-9AA0-4796-8E62-15672228C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9200" y="0"/>
              <a:ext cx="5069918" cy="3111852"/>
            </a:xfrm>
            <a:custGeom>
              <a:avLst/>
              <a:gdLst>
                <a:gd name="connsiteX0" fmla="*/ 145909 w 5069918"/>
                <a:gd name="connsiteY0" fmla="*/ 0 h 3111852"/>
                <a:gd name="connsiteX1" fmla="*/ 205279 w 5069918"/>
                <a:gd name="connsiteY1" fmla="*/ 0 h 3111852"/>
                <a:gd name="connsiteX2" fmla="*/ 202868 w 5069918"/>
                <a:gd name="connsiteY2" fmla="*/ 5043 h 3111852"/>
                <a:gd name="connsiteX3" fmla="*/ 191273 w 5069918"/>
                <a:gd name="connsiteY3" fmla="*/ 30818 h 3111852"/>
                <a:gd name="connsiteX4" fmla="*/ 169129 w 5069918"/>
                <a:gd name="connsiteY4" fmla="*/ 82781 h 3111852"/>
                <a:gd name="connsiteX5" fmla="*/ 148381 w 5069918"/>
                <a:gd name="connsiteY5" fmla="*/ 135320 h 3111852"/>
                <a:gd name="connsiteX6" fmla="*/ 80903 w 5069918"/>
                <a:gd name="connsiteY6" fmla="*/ 350499 h 3111852"/>
                <a:gd name="connsiteX7" fmla="*/ 26154 w 5069918"/>
                <a:gd name="connsiteY7" fmla="*/ 796339 h 3111852"/>
                <a:gd name="connsiteX8" fmla="*/ 49170 w 5069918"/>
                <a:gd name="connsiteY8" fmla="*/ 1018931 h 3111852"/>
                <a:gd name="connsiteX9" fmla="*/ 119437 w 5069918"/>
                <a:gd name="connsiteY9" fmla="*/ 1231804 h 3111852"/>
                <a:gd name="connsiteX10" fmla="*/ 143672 w 5069918"/>
                <a:gd name="connsiteY10" fmla="*/ 1282696 h 3111852"/>
                <a:gd name="connsiteX11" fmla="*/ 170611 w 5069918"/>
                <a:gd name="connsiteY11" fmla="*/ 1332436 h 3111852"/>
                <a:gd name="connsiteX12" fmla="*/ 230330 w 5069918"/>
                <a:gd name="connsiteY12" fmla="*/ 1428867 h 3111852"/>
                <a:gd name="connsiteX13" fmla="*/ 296237 w 5069918"/>
                <a:gd name="connsiteY13" fmla="*/ 1522004 h 3111852"/>
                <a:gd name="connsiteX14" fmla="*/ 366853 w 5069918"/>
                <a:gd name="connsiteY14" fmla="*/ 1612506 h 3111852"/>
                <a:gd name="connsiteX15" fmla="*/ 513838 w 5069918"/>
                <a:gd name="connsiteY15" fmla="*/ 1791535 h 3111852"/>
                <a:gd name="connsiteX16" fmla="*/ 587330 w 5069918"/>
                <a:gd name="connsiteY16" fmla="*/ 1882283 h 3111852"/>
                <a:gd name="connsiteX17" fmla="*/ 658817 w 5069918"/>
                <a:gd name="connsiteY17" fmla="*/ 1974186 h 3111852"/>
                <a:gd name="connsiteX18" fmla="*/ 730305 w 5069918"/>
                <a:gd name="connsiteY18" fmla="*/ 2062959 h 3111852"/>
                <a:gd name="connsiteX19" fmla="*/ 805018 w 5069918"/>
                <a:gd name="connsiteY19" fmla="*/ 2148685 h 3111852"/>
                <a:gd name="connsiteX20" fmla="*/ 963424 w 5069918"/>
                <a:gd name="connsiteY20" fmla="*/ 2310337 h 3111852"/>
                <a:gd name="connsiteX21" fmla="*/ 1319204 w 5069918"/>
                <a:gd name="connsiteY21" fmla="*/ 2580196 h 3111852"/>
                <a:gd name="connsiteX22" fmla="*/ 1515882 w 5069918"/>
                <a:gd name="connsiteY22" fmla="*/ 2681651 h 3111852"/>
                <a:gd name="connsiteX23" fmla="*/ 1723456 w 5069918"/>
                <a:gd name="connsiteY23" fmla="*/ 2758319 h 3111852"/>
                <a:gd name="connsiteX24" fmla="*/ 1939662 w 5069918"/>
                <a:gd name="connsiteY24" fmla="*/ 2811269 h 3111852"/>
                <a:gd name="connsiteX25" fmla="*/ 2162581 w 5069918"/>
                <a:gd name="connsiteY25" fmla="*/ 2840916 h 3111852"/>
                <a:gd name="connsiteX26" fmla="*/ 2389597 w 5069918"/>
                <a:gd name="connsiteY26" fmla="*/ 2850221 h 3111852"/>
                <a:gd name="connsiteX27" fmla="*/ 2446002 w 5069918"/>
                <a:gd name="connsiteY27" fmla="*/ 2849808 h 3111852"/>
                <a:gd name="connsiteX28" fmla="*/ 2473638 w 5069918"/>
                <a:gd name="connsiteY28" fmla="*/ 2849151 h 3111852"/>
                <a:gd name="connsiteX29" fmla="*/ 2501187 w 5069918"/>
                <a:gd name="connsiteY29" fmla="*/ 2847832 h 3111852"/>
                <a:gd name="connsiteX30" fmla="*/ 2610685 w 5069918"/>
                <a:gd name="connsiteY30" fmla="*/ 2838774 h 3111852"/>
                <a:gd name="connsiteX31" fmla="*/ 3033071 w 5069918"/>
                <a:gd name="connsiteY31" fmla="*/ 2730979 h 3111852"/>
                <a:gd name="connsiteX32" fmla="*/ 3232974 w 5069918"/>
                <a:gd name="connsiteY32" fmla="*/ 2637430 h 3111852"/>
                <a:gd name="connsiteX33" fmla="*/ 3425990 w 5069918"/>
                <a:gd name="connsiteY33" fmla="*/ 2523622 h 3111852"/>
                <a:gd name="connsiteX34" fmla="*/ 3613601 w 5069918"/>
                <a:gd name="connsiteY34" fmla="*/ 2394827 h 3111852"/>
                <a:gd name="connsiteX35" fmla="*/ 3706185 w 5069918"/>
                <a:gd name="connsiteY35" fmla="*/ 2326642 h 3111852"/>
                <a:gd name="connsiteX36" fmla="*/ 3799729 w 5069918"/>
                <a:gd name="connsiteY36" fmla="*/ 2255904 h 3111852"/>
                <a:gd name="connsiteX37" fmla="*/ 4175561 w 5069918"/>
                <a:gd name="connsiteY37" fmla="*/ 1976821 h 3111852"/>
                <a:gd name="connsiteX38" fmla="*/ 4517132 w 5069918"/>
                <a:gd name="connsiteY38" fmla="*/ 1683080 h 3111852"/>
                <a:gd name="connsiteX39" fmla="*/ 4659758 w 5069918"/>
                <a:gd name="connsiteY39" fmla="*/ 1519452 h 3111852"/>
                <a:gd name="connsiteX40" fmla="*/ 4773178 w 5069918"/>
                <a:gd name="connsiteY40" fmla="*/ 1340423 h 3111852"/>
                <a:gd name="connsiteX41" fmla="*/ 4892092 w 5069918"/>
                <a:gd name="connsiteY41" fmla="*/ 938311 h 3111852"/>
                <a:gd name="connsiteX42" fmla="*/ 4898804 w 5069918"/>
                <a:gd name="connsiteY42" fmla="*/ 831503 h 3111852"/>
                <a:gd name="connsiteX43" fmla="*/ 4899153 w 5069918"/>
                <a:gd name="connsiteY43" fmla="*/ 776988 h 3111852"/>
                <a:gd name="connsiteX44" fmla="*/ 4898456 w 5069918"/>
                <a:gd name="connsiteY44" fmla="*/ 721484 h 3111852"/>
                <a:gd name="connsiteX45" fmla="*/ 4886774 w 5069918"/>
                <a:gd name="connsiteY45" fmla="*/ 499635 h 3111852"/>
                <a:gd name="connsiteX46" fmla="*/ 4815896 w 5069918"/>
                <a:gd name="connsiteY46" fmla="*/ 59970 h 3111852"/>
                <a:gd name="connsiteX47" fmla="*/ 4798654 w 5069918"/>
                <a:gd name="connsiteY47" fmla="*/ 0 h 3111852"/>
                <a:gd name="connsiteX48" fmla="*/ 4909441 w 5069918"/>
                <a:gd name="connsiteY48" fmla="*/ 0 h 3111852"/>
                <a:gd name="connsiteX49" fmla="*/ 4921297 w 5069918"/>
                <a:gd name="connsiteY49" fmla="*/ 34112 h 3111852"/>
                <a:gd name="connsiteX50" fmla="*/ 5027482 w 5069918"/>
                <a:gd name="connsiteY50" fmla="*/ 483740 h 3111852"/>
                <a:gd name="connsiteX51" fmla="*/ 5058082 w 5069918"/>
                <a:gd name="connsiteY51" fmla="*/ 712837 h 3111852"/>
                <a:gd name="connsiteX52" fmla="*/ 5063486 w 5069918"/>
                <a:gd name="connsiteY52" fmla="*/ 770400 h 3111852"/>
                <a:gd name="connsiteX53" fmla="*/ 5067846 w 5069918"/>
                <a:gd name="connsiteY53" fmla="*/ 829033 h 3111852"/>
                <a:gd name="connsiteX54" fmla="*/ 5069414 w 5069918"/>
                <a:gd name="connsiteY54" fmla="*/ 948521 h 3111852"/>
                <a:gd name="connsiteX55" fmla="*/ 5040732 w 5069918"/>
                <a:gd name="connsiteY55" fmla="*/ 1188571 h 3111852"/>
                <a:gd name="connsiteX56" fmla="*/ 4964102 w 5069918"/>
                <a:gd name="connsiteY56" fmla="*/ 1421620 h 3111852"/>
                <a:gd name="connsiteX57" fmla="*/ 4689486 w 5069918"/>
                <a:gd name="connsiteY57" fmla="*/ 1828757 h 3111852"/>
                <a:gd name="connsiteX58" fmla="*/ 4333792 w 5069918"/>
                <a:gd name="connsiteY58" fmla="*/ 2155355 h 3111852"/>
                <a:gd name="connsiteX59" fmla="*/ 3965196 w 5069918"/>
                <a:gd name="connsiteY59" fmla="*/ 2446790 h 3111852"/>
                <a:gd name="connsiteX60" fmla="*/ 3873745 w 5069918"/>
                <a:gd name="connsiteY60" fmla="*/ 2519916 h 3111852"/>
                <a:gd name="connsiteX61" fmla="*/ 3779416 w 5069918"/>
                <a:gd name="connsiteY61" fmla="*/ 2593454 h 3111852"/>
                <a:gd name="connsiteX62" fmla="*/ 3582739 w 5069918"/>
                <a:gd name="connsiteY62" fmla="*/ 2735343 h 3111852"/>
                <a:gd name="connsiteX63" fmla="*/ 3371851 w 5069918"/>
                <a:gd name="connsiteY63" fmla="*/ 2865126 h 3111852"/>
                <a:gd name="connsiteX64" fmla="*/ 3143614 w 5069918"/>
                <a:gd name="connsiteY64" fmla="*/ 2974568 h 3111852"/>
                <a:gd name="connsiteX65" fmla="*/ 2643552 w 5069918"/>
                <a:gd name="connsiteY65" fmla="*/ 3101304 h 3111852"/>
                <a:gd name="connsiteX66" fmla="*/ 2514264 w 5069918"/>
                <a:gd name="connsiteY66" fmla="*/ 3110445 h 3111852"/>
                <a:gd name="connsiteX67" fmla="*/ 2481920 w 5069918"/>
                <a:gd name="connsiteY67" fmla="*/ 3111598 h 3111852"/>
                <a:gd name="connsiteX68" fmla="*/ 2449664 w 5069918"/>
                <a:gd name="connsiteY68" fmla="*/ 3111763 h 3111852"/>
                <a:gd name="connsiteX69" fmla="*/ 2386284 w 5069918"/>
                <a:gd name="connsiteY69" fmla="*/ 3111022 h 3111852"/>
                <a:gd name="connsiteX70" fmla="*/ 2260658 w 5069918"/>
                <a:gd name="connsiteY70" fmla="*/ 3106080 h 3111852"/>
                <a:gd name="connsiteX71" fmla="*/ 2134945 w 5069918"/>
                <a:gd name="connsiteY71" fmla="*/ 3094716 h 3111852"/>
                <a:gd name="connsiteX72" fmla="*/ 1884564 w 5069918"/>
                <a:gd name="connsiteY72" fmla="*/ 3054200 h 3111852"/>
                <a:gd name="connsiteX73" fmla="*/ 1639764 w 5069918"/>
                <a:gd name="connsiteY73" fmla="*/ 2984286 h 3111852"/>
                <a:gd name="connsiteX74" fmla="*/ 1407081 w 5069918"/>
                <a:gd name="connsiteY74" fmla="*/ 2882913 h 3111852"/>
                <a:gd name="connsiteX75" fmla="*/ 1193491 w 5069918"/>
                <a:gd name="connsiteY75" fmla="*/ 2750989 h 3111852"/>
                <a:gd name="connsiteX76" fmla="*/ 836141 w 5069918"/>
                <a:gd name="connsiteY76" fmla="*/ 2418627 h 3111852"/>
                <a:gd name="connsiteX77" fmla="*/ 690812 w 5069918"/>
                <a:gd name="connsiteY77" fmla="*/ 2230210 h 3111852"/>
                <a:gd name="connsiteX78" fmla="*/ 562397 w 5069918"/>
                <a:gd name="connsiteY78" fmla="*/ 2033725 h 3111852"/>
                <a:gd name="connsiteX79" fmla="*/ 502504 w 5069918"/>
                <a:gd name="connsiteY79" fmla="*/ 1936223 h 3111852"/>
                <a:gd name="connsiteX80" fmla="*/ 440258 w 5069918"/>
                <a:gd name="connsiteY80" fmla="*/ 1840368 h 3111852"/>
                <a:gd name="connsiteX81" fmla="*/ 310360 w 5069918"/>
                <a:gd name="connsiteY81" fmla="*/ 1649481 h 3111852"/>
                <a:gd name="connsiteX82" fmla="*/ 246806 w 5069918"/>
                <a:gd name="connsiteY82" fmla="*/ 1552391 h 3111852"/>
                <a:gd name="connsiteX83" fmla="*/ 186303 w 5069918"/>
                <a:gd name="connsiteY83" fmla="*/ 1453160 h 3111852"/>
                <a:gd name="connsiteX84" fmla="*/ 84390 w 5069918"/>
                <a:gd name="connsiteY84" fmla="*/ 1244980 h 3111852"/>
                <a:gd name="connsiteX85" fmla="*/ 20139 w 5069918"/>
                <a:gd name="connsiteY85" fmla="*/ 1024037 h 3111852"/>
                <a:gd name="connsiteX86" fmla="*/ 0 w 5069918"/>
                <a:gd name="connsiteY86" fmla="*/ 796339 h 3111852"/>
                <a:gd name="connsiteX87" fmla="*/ 102773 w 5069918"/>
                <a:gd name="connsiteY87" fmla="*/ 121376 h 311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5069918" h="3111852">
                  <a:moveTo>
                    <a:pt x="145909" y="0"/>
                  </a:moveTo>
                  <a:lnTo>
                    <a:pt x="205279" y="0"/>
                  </a:lnTo>
                  <a:lnTo>
                    <a:pt x="202868" y="5043"/>
                  </a:lnTo>
                  <a:lnTo>
                    <a:pt x="191273" y="30818"/>
                  </a:lnTo>
                  <a:cubicBezTo>
                    <a:pt x="183688" y="48029"/>
                    <a:pt x="176016" y="65240"/>
                    <a:pt x="169129" y="82781"/>
                  </a:cubicBezTo>
                  <a:cubicBezTo>
                    <a:pt x="162242" y="100321"/>
                    <a:pt x="154658" y="117615"/>
                    <a:pt x="148381" y="135320"/>
                  </a:cubicBezTo>
                  <a:cubicBezTo>
                    <a:pt x="121529" y="205646"/>
                    <a:pt x="98775" y="277455"/>
                    <a:pt x="80903" y="350499"/>
                  </a:cubicBezTo>
                  <a:cubicBezTo>
                    <a:pt x="44636" y="496258"/>
                    <a:pt x="26067" y="646299"/>
                    <a:pt x="26154" y="796339"/>
                  </a:cubicBezTo>
                  <a:cubicBezTo>
                    <a:pt x="26590" y="871114"/>
                    <a:pt x="34001" y="945722"/>
                    <a:pt x="49170" y="1018931"/>
                  </a:cubicBezTo>
                  <a:cubicBezTo>
                    <a:pt x="65124" y="1091975"/>
                    <a:pt x="88226" y="1163454"/>
                    <a:pt x="119437" y="1231804"/>
                  </a:cubicBezTo>
                  <a:cubicBezTo>
                    <a:pt x="126847" y="1249016"/>
                    <a:pt x="135478" y="1265815"/>
                    <a:pt x="143672" y="1282696"/>
                  </a:cubicBezTo>
                  <a:cubicBezTo>
                    <a:pt x="152565" y="1299331"/>
                    <a:pt x="161021" y="1316130"/>
                    <a:pt x="170611" y="1332436"/>
                  </a:cubicBezTo>
                  <a:cubicBezTo>
                    <a:pt x="188919" y="1365375"/>
                    <a:pt x="209319" y="1397327"/>
                    <a:pt x="230330" y="1428867"/>
                  </a:cubicBezTo>
                  <a:cubicBezTo>
                    <a:pt x="251253" y="1460489"/>
                    <a:pt x="273658" y="1491288"/>
                    <a:pt x="296237" y="1522004"/>
                  </a:cubicBezTo>
                  <a:cubicBezTo>
                    <a:pt x="319165" y="1552474"/>
                    <a:pt x="342966" y="1582531"/>
                    <a:pt x="366853" y="1612506"/>
                  </a:cubicBezTo>
                  <a:cubicBezTo>
                    <a:pt x="414714" y="1672540"/>
                    <a:pt x="464756" y="1731337"/>
                    <a:pt x="513838" y="1791535"/>
                  </a:cubicBezTo>
                  <a:cubicBezTo>
                    <a:pt x="538509" y="1821510"/>
                    <a:pt x="563094" y="1851732"/>
                    <a:pt x="587330" y="1882283"/>
                  </a:cubicBezTo>
                  <a:cubicBezTo>
                    <a:pt x="611479" y="1912588"/>
                    <a:pt x="635453" y="1944787"/>
                    <a:pt x="658817" y="1974186"/>
                  </a:cubicBezTo>
                  <a:cubicBezTo>
                    <a:pt x="682008" y="2004326"/>
                    <a:pt x="706330" y="2033560"/>
                    <a:pt x="730305" y="2062959"/>
                  </a:cubicBezTo>
                  <a:cubicBezTo>
                    <a:pt x="754977" y="2091864"/>
                    <a:pt x="779474" y="2120768"/>
                    <a:pt x="805018" y="2148685"/>
                  </a:cubicBezTo>
                  <a:cubicBezTo>
                    <a:pt x="855757" y="2204847"/>
                    <a:pt x="908500" y="2258951"/>
                    <a:pt x="963424" y="2310337"/>
                  </a:cubicBezTo>
                  <a:cubicBezTo>
                    <a:pt x="1073444" y="2412862"/>
                    <a:pt x="1192183" y="2504353"/>
                    <a:pt x="1319204" y="2580196"/>
                  </a:cubicBezTo>
                  <a:cubicBezTo>
                    <a:pt x="1382846" y="2617913"/>
                    <a:pt x="1448143" y="2652500"/>
                    <a:pt x="1515882" y="2681651"/>
                  </a:cubicBezTo>
                  <a:cubicBezTo>
                    <a:pt x="1583184" y="2711626"/>
                    <a:pt x="1652666" y="2736908"/>
                    <a:pt x="1723456" y="2758319"/>
                  </a:cubicBezTo>
                  <a:cubicBezTo>
                    <a:pt x="1794246" y="2779812"/>
                    <a:pt x="1866431" y="2797188"/>
                    <a:pt x="1939662" y="2811269"/>
                  </a:cubicBezTo>
                  <a:cubicBezTo>
                    <a:pt x="2012981" y="2825104"/>
                    <a:pt x="2087519" y="2834574"/>
                    <a:pt x="2162581" y="2840916"/>
                  </a:cubicBezTo>
                  <a:cubicBezTo>
                    <a:pt x="2237643" y="2847338"/>
                    <a:pt x="2313489" y="2850139"/>
                    <a:pt x="2389597" y="2850221"/>
                  </a:cubicBezTo>
                  <a:cubicBezTo>
                    <a:pt x="2408602" y="2850221"/>
                    <a:pt x="2427869" y="2850550"/>
                    <a:pt x="2446002" y="2849808"/>
                  </a:cubicBezTo>
                  <a:lnTo>
                    <a:pt x="2473638" y="2849151"/>
                  </a:lnTo>
                  <a:lnTo>
                    <a:pt x="2501187" y="2847832"/>
                  </a:lnTo>
                  <a:cubicBezTo>
                    <a:pt x="2537890" y="2846268"/>
                    <a:pt x="2574418" y="2842809"/>
                    <a:pt x="2610685" y="2838774"/>
                  </a:cubicBezTo>
                  <a:cubicBezTo>
                    <a:pt x="2755926" y="2821975"/>
                    <a:pt x="2897244" y="2785164"/>
                    <a:pt x="3033071" y="2730979"/>
                  </a:cubicBezTo>
                  <a:cubicBezTo>
                    <a:pt x="3101158" y="2704132"/>
                    <a:pt x="3167589" y="2672263"/>
                    <a:pt x="3232974" y="2637430"/>
                  </a:cubicBezTo>
                  <a:cubicBezTo>
                    <a:pt x="3298446" y="2602760"/>
                    <a:pt x="3362697" y="2564303"/>
                    <a:pt x="3425990" y="2523622"/>
                  </a:cubicBezTo>
                  <a:cubicBezTo>
                    <a:pt x="3489282" y="2482859"/>
                    <a:pt x="3551529" y="2439461"/>
                    <a:pt x="3613601" y="2394827"/>
                  </a:cubicBezTo>
                  <a:cubicBezTo>
                    <a:pt x="3644549" y="2372511"/>
                    <a:pt x="3675411" y="2349617"/>
                    <a:pt x="3706185" y="2326642"/>
                  </a:cubicBezTo>
                  <a:lnTo>
                    <a:pt x="3799729" y="2255904"/>
                  </a:lnTo>
                  <a:cubicBezTo>
                    <a:pt x="3926402" y="2160954"/>
                    <a:pt x="4053597" y="2070123"/>
                    <a:pt x="4175561" y="1976821"/>
                  </a:cubicBezTo>
                  <a:cubicBezTo>
                    <a:pt x="4297526" y="1883601"/>
                    <a:pt x="4414084" y="1787582"/>
                    <a:pt x="4517132" y="1683080"/>
                  </a:cubicBezTo>
                  <a:cubicBezTo>
                    <a:pt x="4568480" y="1630705"/>
                    <a:pt x="4616604" y="1576438"/>
                    <a:pt x="4659758" y="1519452"/>
                  </a:cubicBezTo>
                  <a:cubicBezTo>
                    <a:pt x="4702650" y="1462383"/>
                    <a:pt x="4741184" y="1402845"/>
                    <a:pt x="4773178" y="1340423"/>
                  </a:cubicBezTo>
                  <a:cubicBezTo>
                    <a:pt x="4837865" y="1215829"/>
                    <a:pt x="4877446" y="1079787"/>
                    <a:pt x="4892092" y="938311"/>
                  </a:cubicBezTo>
                  <a:cubicBezTo>
                    <a:pt x="4895666" y="902982"/>
                    <a:pt x="4897845" y="867325"/>
                    <a:pt x="4898804" y="831503"/>
                  </a:cubicBezTo>
                  <a:cubicBezTo>
                    <a:pt x="4899066" y="813633"/>
                    <a:pt x="4899414" y="795764"/>
                    <a:pt x="4899153" y="776988"/>
                  </a:cubicBezTo>
                  <a:cubicBezTo>
                    <a:pt x="4898979" y="758460"/>
                    <a:pt x="4899066" y="740012"/>
                    <a:pt x="4898456" y="721484"/>
                  </a:cubicBezTo>
                  <a:cubicBezTo>
                    <a:pt x="4896974" y="647452"/>
                    <a:pt x="4893226" y="573502"/>
                    <a:pt x="4886774" y="499635"/>
                  </a:cubicBezTo>
                  <a:cubicBezTo>
                    <a:pt x="4873610" y="351981"/>
                    <a:pt x="4851030" y="204740"/>
                    <a:pt x="4815896" y="59970"/>
                  </a:cubicBezTo>
                  <a:lnTo>
                    <a:pt x="4798654" y="0"/>
                  </a:lnTo>
                  <a:lnTo>
                    <a:pt x="4909441" y="0"/>
                  </a:lnTo>
                  <a:lnTo>
                    <a:pt x="4921297" y="34112"/>
                  </a:lnTo>
                  <a:cubicBezTo>
                    <a:pt x="4966630" y="181436"/>
                    <a:pt x="5002460" y="331724"/>
                    <a:pt x="5027482" y="483740"/>
                  </a:cubicBezTo>
                  <a:cubicBezTo>
                    <a:pt x="5040123" y="559749"/>
                    <a:pt x="5050323" y="636170"/>
                    <a:pt x="5058082" y="712837"/>
                  </a:cubicBezTo>
                  <a:cubicBezTo>
                    <a:pt x="5060261" y="732025"/>
                    <a:pt x="5061743" y="751213"/>
                    <a:pt x="5063486" y="770400"/>
                  </a:cubicBezTo>
                  <a:cubicBezTo>
                    <a:pt x="5065318" y="789340"/>
                    <a:pt x="5066625" y="809186"/>
                    <a:pt x="5067846" y="829033"/>
                  </a:cubicBezTo>
                  <a:cubicBezTo>
                    <a:pt x="5069851" y="868643"/>
                    <a:pt x="5070461" y="908500"/>
                    <a:pt x="5069414" y="948521"/>
                  </a:cubicBezTo>
                  <a:cubicBezTo>
                    <a:pt x="5067060" y="1028483"/>
                    <a:pt x="5057820" y="1109021"/>
                    <a:pt x="5040732" y="1188571"/>
                  </a:cubicBezTo>
                  <a:cubicBezTo>
                    <a:pt x="5023123" y="1268038"/>
                    <a:pt x="4997578" y="1346435"/>
                    <a:pt x="4964102" y="1421620"/>
                  </a:cubicBezTo>
                  <a:cubicBezTo>
                    <a:pt x="4897409" y="1572485"/>
                    <a:pt x="4799942" y="1709020"/>
                    <a:pt x="4689486" y="1828757"/>
                  </a:cubicBezTo>
                  <a:cubicBezTo>
                    <a:pt x="4579116" y="1949234"/>
                    <a:pt x="4456716" y="2054888"/>
                    <a:pt x="4333792" y="2155355"/>
                  </a:cubicBezTo>
                  <a:cubicBezTo>
                    <a:pt x="4210520" y="2255657"/>
                    <a:pt x="4085853" y="2350524"/>
                    <a:pt x="3965196" y="2446790"/>
                  </a:cubicBezTo>
                  <a:lnTo>
                    <a:pt x="3873745" y="2519916"/>
                  </a:lnTo>
                  <a:cubicBezTo>
                    <a:pt x="3842621" y="2544539"/>
                    <a:pt x="3811324" y="2569162"/>
                    <a:pt x="3779416" y="2593454"/>
                  </a:cubicBezTo>
                  <a:cubicBezTo>
                    <a:pt x="3715862" y="2642123"/>
                    <a:pt x="3650652" y="2689804"/>
                    <a:pt x="3582739" y="2735343"/>
                  </a:cubicBezTo>
                  <a:cubicBezTo>
                    <a:pt x="3514913" y="2780800"/>
                    <a:pt x="3445170" y="2824939"/>
                    <a:pt x="3371851" y="2865126"/>
                  </a:cubicBezTo>
                  <a:cubicBezTo>
                    <a:pt x="3298533" y="2905230"/>
                    <a:pt x="3222687" y="2942452"/>
                    <a:pt x="3143614" y="2974568"/>
                  </a:cubicBezTo>
                  <a:cubicBezTo>
                    <a:pt x="2985994" y="3039625"/>
                    <a:pt x="2815732" y="3083105"/>
                    <a:pt x="2643552" y="3101304"/>
                  </a:cubicBezTo>
                  <a:cubicBezTo>
                    <a:pt x="2600484" y="3105587"/>
                    <a:pt x="2557331" y="3109046"/>
                    <a:pt x="2514264" y="3110445"/>
                  </a:cubicBezTo>
                  <a:lnTo>
                    <a:pt x="2481920" y="3111598"/>
                  </a:lnTo>
                  <a:lnTo>
                    <a:pt x="2449664" y="3111763"/>
                  </a:lnTo>
                  <a:cubicBezTo>
                    <a:pt x="2427869" y="3112092"/>
                    <a:pt x="2407207" y="3111434"/>
                    <a:pt x="2386284" y="3111022"/>
                  </a:cubicBezTo>
                  <a:cubicBezTo>
                    <a:pt x="2344525" y="3110528"/>
                    <a:pt x="2302505" y="3108140"/>
                    <a:pt x="2260658" y="3106080"/>
                  </a:cubicBezTo>
                  <a:cubicBezTo>
                    <a:pt x="2218725" y="3102787"/>
                    <a:pt x="2176791" y="3099740"/>
                    <a:pt x="2134945" y="3094716"/>
                  </a:cubicBezTo>
                  <a:cubicBezTo>
                    <a:pt x="2051165" y="3085246"/>
                    <a:pt x="1967473" y="3072317"/>
                    <a:pt x="1884564" y="3054200"/>
                  </a:cubicBezTo>
                  <a:cubicBezTo>
                    <a:pt x="1801657" y="3036084"/>
                    <a:pt x="1719708" y="3012778"/>
                    <a:pt x="1639764" y="2984286"/>
                  </a:cubicBezTo>
                  <a:cubicBezTo>
                    <a:pt x="1559820" y="2955710"/>
                    <a:pt x="1481969" y="2921618"/>
                    <a:pt x="1407081" y="2882913"/>
                  </a:cubicBezTo>
                  <a:cubicBezTo>
                    <a:pt x="1332455" y="2843633"/>
                    <a:pt x="1260794" y="2799741"/>
                    <a:pt x="1193491" y="2750989"/>
                  </a:cubicBezTo>
                  <a:cubicBezTo>
                    <a:pt x="1058362" y="2653982"/>
                    <a:pt x="939973" y="2540257"/>
                    <a:pt x="836141" y="2418627"/>
                  </a:cubicBezTo>
                  <a:cubicBezTo>
                    <a:pt x="784444" y="2357523"/>
                    <a:pt x="736321" y="2294444"/>
                    <a:pt x="690812" y="2230210"/>
                  </a:cubicBezTo>
                  <a:cubicBezTo>
                    <a:pt x="645217" y="2165978"/>
                    <a:pt x="602674" y="2100345"/>
                    <a:pt x="562397" y="2033725"/>
                  </a:cubicBezTo>
                  <a:cubicBezTo>
                    <a:pt x="541823" y="2000044"/>
                    <a:pt x="522992" y="1968504"/>
                    <a:pt x="502504" y="1936223"/>
                  </a:cubicBezTo>
                  <a:cubicBezTo>
                    <a:pt x="482192" y="1904189"/>
                    <a:pt x="461530" y="1872155"/>
                    <a:pt x="440258" y="1840368"/>
                  </a:cubicBezTo>
                  <a:lnTo>
                    <a:pt x="310360" y="1649481"/>
                  </a:lnTo>
                  <a:cubicBezTo>
                    <a:pt x="288826" y="1617365"/>
                    <a:pt x="267555" y="1585084"/>
                    <a:pt x="246806" y="1552391"/>
                  </a:cubicBezTo>
                  <a:cubicBezTo>
                    <a:pt x="226057" y="1519698"/>
                    <a:pt x="205483" y="1486923"/>
                    <a:pt x="186303" y="1453160"/>
                  </a:cubicBezTo>
                  <a:cubicBezTo>
                    <a:pt x="147857" y="1385962"/>
                    <a:pt x="112550" y="1316790"/>
                    <a:pt x="84390" y="1244980"/>
                  </a:cubicBezTo>
                  <a:cubicBezTo>
                    <a:pt x="55708" y="1173418"/>
                    <a:pt x="34436" y="1099222"/>
                    <a:pt x="20139" y="1024037"/>
                  </a:cubicBezTo>
                  <a:cubicBezTo>
                    <a:pt x="6452" y="948852"/>
                    <a:pt x="0" y="872513"/>
                    <a:pt x="0" y="796339"/>
                  </a:cubicBezTo>
                  <a:cubicBezTo>
                    <a:pt x="850" y="568560"/>
                    <a:pt x="36028" y="341245"/>
                    <a:pt x="102773" y="1213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1BCBF53-F859-485D-8008-16DE1F4FB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3885" y="1"/>
              <a:ext cx="4960549" cy="2918955"/>
            </a:xfrm>
            <a:custGeom>
              <a:avLst/>
              <a:gdLst>
                <a:gd name="connsiteX0" fmla="*/ 154335 w 4960549"/>
                <a:gd name="connsiteY0" fmla="*/ 0 h 2918955"/>
                <a:gd name="connsiteX1" fmla="*/ 347871 w 4960549"/>
                <a:gd name="connsiteY1" fmla="*/ 0 h 2918955"/>
                <a:gd name="connsiteX2" fmla="*/ 268143 w 4960549"/>
                <a:gd name="connsiteY2" fmla="*/ 165468 h 2918955"/>
                <a:gd name="connsiteX3" fmla="*/ 199554 w 4960549"/>
                <a:gd name="connsiteY3" fmla="*/ 358938 h 2918955"/>
                <a:gd name="connsiteX4" fmla="*/ 142104 w 4960549"/>
                <a:gd name="connsiteY4" fmla="*/ 762944 h 2918955"/>
                <a:gd name="connsiteX5" fmla="*/ 166339 w 4960549"/>
                <a:gd name="connsiteY5" fmla="*/ 960748 h 2918955"/>
                <a:gd name="connsiteX6" fmla="*/ 237914 w 4960549"/>
                <a:gd name="connsiteY6" fmla="*/ 1145787 h 2918955"/>
                <a:gd name="connsiteX7" fmla="*/ 287868 w 4960549"/>
                <a:gd name="connsiteY7" fmla="*/ 1232913 h 2918955"/>
                <a:gd name="connsiteX8" fmla="*/ 345232 w 4960549"/>
                <a:gd name="connsiteY8" fmla="*/ 1317239 h 2918955"/>
                <a:gd name="connsiteX9" fmla="*/ 477745 w 4960549"/>
                <a:gd name="connsiteY9" fmla="*/ 1480209 h 2918955"/>
                <a:gd name="connsiteX10" fmla="*/ 621156 w 4960549"/>
                <a:gd name="connsiteY10" fmla="*/ 1644414 h 2918955"/>
                <a:gd name="connsiteX11" fmla="*/ 692469 w 4960549"/>
                <a:gd name="connsiteY11" fmla="*/ 1730140 h 2918955"/>
                <a:gd name="connsiteX12" fmla="*/ 726731 w 4960549"/>
                <a:gd name="connsiteY12" fmla="*/ 1772220 h 2918955"/>
                <a:gd name="connsiteX13" fmla="*/ 760295 w 4960549"/>
                <a:gd name="connsiteY13" fmla="*/ 1812489 h 2918955"/>
                <a:gd name="connsiteX14" fmla="*/ 1048685 w 4960549"/>
                <a:gd name="connsiteY14" fmla="*/ 2110101 h 2918955"/>
                <a:gd name="connsiteX15" fmla="*/ 1202035 w 4960549"/>
                <a:gd name="connsiteY15" fmla="*/ 2244002 h 2918955"/>
                <a:gd name="connsiteX16" fmla="*/ 1362620 w 4960549"/>
                <a:gd name="connsiteY16" fmla="*/ 2367443 h 2918955"/>
                <a:gd name="connsiteX17" fmla="*/ 1721364 w 4960549"/>
                <a:gd name="connsiteY17" fmla="*/ 2562694 h 2918955"/>
                <a:gd name="connsiteX18" fmla="*/ 1922052 w 4960549"/>
                <a:gd name="connsiteY18" fmla="*/ 2617868 h 2918955"/>
                <a:gd name="connsiteX19" fmla="*/ 1973488 w 4960549"/>
                <a:gd name="connsiteY19" fmla="*/ 2627586 h 2918955"/>
                <a:gd name="connsiteX20" fmla="*/ 2025360 w 4960549"/>
                <a:gd name="connsiteY20" fmla="*/ 2635738 h 2918955"/>
                <a:gd name="connsiteX21" fmla="*/ 2130063 w 4960549"/>
                <a:gd name="connsiteY21" fmla="*/ 2647432 h 2918955"/>
                <a:gd name="connsiteX22" fmla="*/ 2182719 w 4960549"/>
                <a:gd name="connsiteY22" fmla="*/ 2651220 h 2918955"/>
                <a:gd name="connsiteX23" fmla="*/ 2235551 w 4960549"/>
                <a:gd name="connsiteY23" fmla="*/ 2653855 h 2918955"/>
                <a:gd name="connsiteX24" fmla="*/ 2288556 w 4960549"/>
                <a:gd name="connsiteY24" fmla="*/ 2655008 h 2918955"/>
                <a:gd name="connsiteX25" fmla="*/ 2341648 w 4960549"/>
                <a:gd name="connsiteY25" fmla="*/ 2654761 h 2918955"/>
                <a:gd name="connsiteX26" fmla="*/ 2368238 w 4960549"/>
                <a:gd name="connsiteY26" fmla="*/ 2654514 h 2918955"/>
                <a:gd name="connsiteX27" fmla="*/ 2393869 w 4960549"/>
                <a:gd name="connsiteY27" fmla="*/ 2653443 h 2918955"/>
                <a:gd name="connsiteX28" fmla="*/ 2419413 w 4960549"/>
                <a:gd name="connsiteY28" fmla="*/ 2652208 h 2918955"/>
                <a:gd name="connsiteX29" fmla="*/ 2444869 w 4960549"/>
                <a:gd name="connsiteY29" fmla="*/ 2650232 h 2918955"/>
                <a:gd name="connsiteX30" fmla="*/ 2545823 w 4960549"/>
                <a:gd name="connsiteY30" fmla="*/ 2638456 h 2918955"/>
                <a:gd name="connsiteX31" fmla="*/ 2930373 w 4960549"/>
                <a:gd name="connsiteY31" fmla="*/ 2519213 h 2918955"/>
                <a:gd name="connsiteX32" fmla="*/ 3285631 w 4960549"/>
                <a:gd name="connsiteY32" fmla="*/ 2310210 h 2918955"/>
                <a:gd name="connsiteX33" fmla="*/ 3371764 w 4960549"/>
                <a:gd name="connsiteY33" fmla="*/ 2248778 h 2918955"/>
                <a:gd name="connsiteX34" fmla="*/ 3457898 w 4960549"/>
                <a:gd name="connsiteY34" fmla="*/ 2185286 h 2918955"/>
                <a:gd name="connsiteX35" fmla="*/ 3632344 w 4960549"/>
                <a:gd name="connsiteY35" fmla="*/ 2053527 h 2918955"/>
                <a:gd name="connsiteX36" fmla="*/ 3990915 w 4960549"/>
                <a:gd name="connsiteY36" fmla="*/ 1798490 h 2918955"/>
                <a:gd name="connsiteX37" fmla="*/ 4324988 w 4960549"/>
                <a:gd name="connsiteY37" fmla="*/ 1544854 h 2918955"/>
                <a:gd name="connsiteX38" fmla="*/ 4592107 w 4960549"/>
                <a:gd name="connsiteY38" fmla="*/ 1254159 h 2918955"/>
                <a:gd name="connsiteX39" fmla="*/ 4683123 w 4960549"/>
                <a:gd name="connsiteY39" fmla="*/ 1085179 h 2918955"/>
                <a:gd name="connsiteX40" fmla="*/ 4738568 w 4960549"/>
                <a:gd name="connsiteY40" fmla="*/ 900551 h 2918955"/>
                <a:gd name="connsiteX41" fmla="*/ 4753913 w 4960549"/>
                <a:gd name="connsiteY41" fmla="*/ 803708 h 2918955"/>
                <a:gd name="connsiteX42" fmla="*/ 4756441 w 4960549"/>
                <a:gd name="connsiteY42" fmla="*/ 779167 h 2918955"/>
                <a:gd name="connsiteX43" fmla="*/ 4758358 w 4960549"/>
                <a:gd name="connsiteY43" fmla="*/ 754133 h 2918955"/>
                <a:gd name="connsiteX44" fmla="*/ 4761147 w 4960549"/>
                <a:gd name="connsiteY44" fmla="*/ 702417 h 2918955"/>
                <a:gd name="connsiteX45" fmla="*/ 4756353 w 4960549"/>
                <a:gd name="connsiteY45" fmla="*/ 495638 h 2918955"/>
                <a:gd name="connsiteX46" fmla="*/ 4725578 w 4960549"/>
                <a:gd name="connsiteY46" fmla="*/ 291411 h 2918955"/>
                <a:gd name="connsiteX47" fmla="*/ 4673358 w 4960549"/>
                <a:gd name="connsiteY47" fmla="*/ 92042 h 2918955"/>
                <a:gd name="connsiteX48" fmla="*/ 4644342 w 4960549"/>
                <a:gd name="connsiteY48" fmla="*/ 0 h 2918955"/>
                <a:gd name="connsiteX49" fmla="*/ 4862756 w 4960549"/>
                <a:gd name="connsiteY49" fmla="*/ 0 h 2918955"/>
                <a:gd name="connsiteX50" fmla="*/ 4876138 w 4960549"/>
                <a:gd name="connsiteY50" fmla="*/ 45680 h 2918955"/>
                <a:gd name="connsiteX51" fmla="*/ 4911707 w 4960549"/>
                <a:gd name="connsiteY51" fmla="*/ 263329 h 2918955"/>
                <a:gd name="connsiteX52" fmla="*/ 4934809 w 4960549"/>
                <a:gd name="connsiteY52" fmla="*/ 481145 h 2918955"/>
                <a:gd name="connsiteX53" fmla="*/ 4953205 w 4960549"/>
                <a:gd name="connsiteY53" fmla="*/ 698959 h 2918955"/>
                <a:gd name="connsiteX54" fmla="*/ 4956953 w 4960549"/>
                <a:gd name="connsiteY54" fmla="*/ 753557 h 2918955"/>
                <a:gd name="connsiteX55" fmla="*/ 4958611 w 4960549"/>
                <a:gd name="connsiteY55" fmla="*/ 781638 h 2918955"/>
                <a:gd name="connsiteX56" fmla="*/ 4959831 w 4960549"/>
                <a:gd name="connsiteY56" fmla="*/ 810213 h 2918955"/>
                <a:gd name="connsiteX57" fmla="*/ 4958174 w 4960549"/>
                <a:gd name="connsiteY57" fmla="*/ 925338 h 2918955"/>
                <a:gd name="connsiteX58" fmla="*/ 4834030 w 4960549"/>
                <a:gd name="connsiteY58" fmla="*/ 1377519 h 2918955"/>
                <a:gd name="connsiteX59" fmla="*/ 4558106 w 4960549"/>
                <a:gd name="connsiteY59" fmla="*/ 1761515 h 2918955"/>
                <a:gd name="connsiteX60" fmla="*/ 4389937 w 4960549"/>
                <a:gd name="connsiteY60" fmla="*/ 1921603 h 2918955"/>
                <a:gd name="connsiteX61" fmla="*/ 4214618 w 4960549"/>
                <a:gd name="connsiteY61" fmla="*/ 2067115 h 2918955"/>
                <a:gd name="connsiteX62" fmla="*/ 3858489 w 4960549"/>
                <a:gd name="connsiteY62" fmla="*/ 2329316 h 2918955"/>
                <a:gd name="connsiteX63" fmla="*/ 3768868 w 4960549"/>
                <a:gd name="connsiteY63" fmla="*/ 2393301 h 2918955"/>
                <a:gd name="connsiteX64" fmla="*/ 3676806 w 4960549"/>
                <a:gd name="connsiteY64" fmla="*/ 2457698 h 2918955"/>
                <a:gd name="connsiteX65" fmla="*/ 3582477 w 4960549"/>
                <a:gd name="connsiteY65" fmla="*/ 2521272 h 2918955"/>
                <a:gd name="connsiteX66" fmla="*/ 3485185 w 4960549"/>
                <a:gd name="connsiteY66" fmla="*/ 2583035 h 2918955"/>
                <a:gd name="connsiteX67" fmla="*/ 3280923 w 4960549"/>
                <a:gd name="connsiteY67" fmla="*/ 2698983 h 2918955"/>
                <a:gd name="connsiteX68" fmla="*/ 3061230 w 4960549"/>
                <a:gd name="connsiteY68" fmla="*/ 2797555 h 2918955"/>
                <a:gd name="connsiteX69" fmla="*/ 2583137 w 4960549"/>
                <a:gd name="connsiteY69" fmla="*/ 2910950 h 2918955"/>
                <a:gd name="connsiteX70" fmla="*/ 2460038 w 4960549"/>
                <a:gd name="connsiteY70" fmla="*/ 2918280 h 2918955"/>
                <a:gd name="connsiteX71" fmla="*/ 2429263 w 4960549"/>
                <a:gd name="connsiteY71" fmla="*/ 2918938 h 2918955"/>
                <a:gd name="connsiteX72" fmla="*/ 2398576 w 4960549"/>
                <a:gd name="connsiteY72" fmla="*/ 2918774 h 2918955"/>
                <a:gd name="connsiteX73" fmla="*/ 2367977 w 4960549"/>
                <a:gd name="connsiteY73" fmla="*/ 2918444 h 2918955"/>
                <a:gd name="connsiteX74" fmla="*/ 2338249 w 4960549"/>
                <a:gd name="connsiteY74" fmla="*/ 2917374 h 2918955"/>
                <a:gd name="connsiteX75" fmla="*/ 2100770 w 4960549"/>
                <a:gd name="connsiteY75" fmla="*/ 2899503 h 2918955"/>
                <a:gd name="connsiteX76" fmla="*/ 1864776 w 4960549"/>
                <a:gd name="connsiteY76" fmla="*/ 2860141 h 2918955"/>
                <a:gd name="connsiteX77" fmla="*/ 1632964 w 4960549"/>
                <a:gd name="connsiteY77" fmla="*/ 2798461 h 2918955"/>
                <a:gd name="connsiteX78" fmla="*/ 1189219 w 4960549"/>
                <a:gd name="connsiteY78" fmla="*/ 2613010 h 2918955"/>
                <a:gd name="connsiteX79" fmla="*/ 815305 w 4960549"/>
                <a:gd name="connsiteY79" fmla="*/ 2324292 h 2918955"/>
                <a:gd name="connsiteX80" fmla="*/ 663699 w 4960549"/>
                <a:gd name="connsiteY80" fmla="*/ 2150535 h 2918955"/>
                <a:gd name="connsiteX81" fmla="*/ 531274 w 4960549"/>
                <a:gd name="connsiteY81" fmla="*/ 1966565 h 2918955"/>
                <a:gd name="connsiteX82" fmla="*/ 500325 w 4960549"/>
                <a:gd name="connsiteY82" fmla="*/ 1919709 h 2918955"/>
                <a:gd name="connsiteX83" fmla="*/ 470771 w 4960549"/>
                <a:gd name="connsiteY83" fmla="*/ 1874252 h 2918955"/>
                <a:gd name="connsiteX84" fmla="*/ 412448 w 4960549"/>
                <a:gd name="connsiteY84" fmla="*/ 1786137 h 2918955"/>
                <a:gd name="connsiteX85" fmla="*/ 291616 w 4960549"/>
                <a:gd name="connsiteY85" fmla="*/ 1606122 h 2918955"/>
                <a:gd name="connsiteX86" fmla="*/ 173662 w 4960549"/>
                <a:gd name="connsiteY86" fmla="*/ 1415812 h 2918955"/>
                <a:gd name="connsiteX87" fmla="*/ 120483 w 4960549"/>
                <a:gd name="connsiteY87" fmla="*/ 1314934 h 2918955"/>
                <a:gd name="connsiteX88" fmla="*/ 75324 w 4960549"/>
                <a:gd name="connsiteY88" fmla="*/ 1209361 h 2918955"/>
                <a:gd name="connsiteX89" fmla="*/ 40713 w 4960549"/>
                <a:gd name="connsiteY89" fmla="*/ 1099837 h 2918955"/>
                <a:gd name="connsiteX90" fmla="*/ 27811 w 4960549"/>
                <a:gd name="connsiteY90" fmla="*/ 1044004 h 2918955"/>
                <a:gd name="connsiteX91" fmla="*/ 22144 w 4960549"/>
                <a:gd name="connsiteY91" fmla="*/ 1016004 h 2918955"/>
                <a:gd name="connsiteX92" fmla="*/ 17436 w 4960549"/>
                <a:gd name="connsiteY92" fmla="*/ 987923 h 2918955"/>
                <a:gd name="connsiteX93" fmla="*/ 0 w 4960549"/>
                <a:gd name="connsiteY93" fmla="*/ 762944 h 2918955"/>
                <a:gd name="connsiteX94" fmla="*/ 48385 w 4960549"/>
                <a:gd name="connsiteY94" fmla="*/ 324597 h 2918955"/>
                <a:gd name="connsiteX95" fmla="*/ 108474 w 4960549"/>
                <a:gd name="connsiteY95" fmla="*/ 110839 h 291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960549" h="2918955">
                  <a:moveTo>
                    <a:pt x="154335" y="0"/>
                  </a:moveTo>
                  <a:lnTo>
                    <a:pt x="347871" y="0"/>
                  </a:lnTo>
                  <a:lnTo>
                    <a:pt x="268143" y="165468"/>
                  </a:lnTo>
                  <a:cubicBezTo>
                    <a:pt x="241575" y="228661"/>
                    <a:pt x="218473" y="293182"/>
                    <a:pt x="199554" y="358938"/>
                  </a:cubicBezTo>
                  <a:cubicBezTo>
                    <a:pt x="161632" y="490121"/>
                    <a:pt x="142016" y="626491"/>
                    <a:pt x="142104" y="762944"/>
                  </a:cubicBezTo>
                  <a:cubicBezTo>
                    <a:pt x="142888" y="829977"/>
                    <a:pt x="149862" y="896516"/>
                    <a:pt x="166339" y="960748"/>
                  </a:cubicBezTo>
                  <a:cubicBezTo>
                    <a:pt x="182555" y="1025063"/>
                    <a:pt x="207750" y="1086579"/>
                    <a:pt x="237914" y="1145787"/>
                  </a:cubicBezTo>
                  <a:cubicBezTo>
                    <a:pt x="253170" y="1175351"/>
                    <a:pt x="270084" y="1204338"/>
                    <a:pt x="287868" y="1232913"/>
                  </a:cubicBezTo>
                  <a:cubicBezTo>
                    <a:pt x="305914" y="1261406"/>
                    <a:pt x="325181" y="1289488"/>
                    <a:pt x="345232" y="1317239"/>
                  </a:cubicBezTo>
                  <a:cubicBezTo>
                    <a:pt x="385858" y="1372578"/>
                    <a:pt x="431017" y="1426270"/>
                    <a:pt x="477745" y="1480209"/>
                  </a:cubicBezTo>
                  <a:cubicBezTo>
                    <a:pt x="524474" y="1534231"/>
                    <a:pt x="573294" y="1588252"/>
                    <a:pt x="621156" y="1644414"/>
                  </a:cubicBezTo>
                  <a:cubicBezTo>
                    <a:pt x="645130" y="1672413"/>
                    <a:pt x="668843" y="1701070"/>
                    <a:pt x="692469" y="1730140"/>
                  </a:cubicBezTo>
                  <a:lnTo>
                    <a:pt x="726731" y="1772220"/>
                  </a:lnTo>
                  <a:cubicBezTo>
                    <a:pt x="737977" y="1785644"/>
                    <a:pt x="748700" y="1799396"/>
                    <a:pt x="760295" y="1812489"/>
                  </a:cubicBezTo>
                  <a:cubicBezTo>
                    <a:pt x="850788" y="1919050"/>
                    <a:pt x="948952" y="2017128"/>
                    <a:pt x="1048685" y="2110101"/>
                  </a:cubicBezTo>
                  <a:cubicBezTo>
                    <a:pt x="1098814" y="2156382"/>
                    <a:pt x="1149814" y="2201097"/>
                    <a:pt x="1202035" y="2244002"/>
                  </a:cubicBezTo>
                  <a:cubicBezTo>
                    <a:pt x="1254256" y="2286906"/>
                    <a:pt x="1307435" y="2328410"/>
                    <a:pt x="1362620" y="2367443"/>
                  </a:cubicBezTo>
                  <a:cubicBezTo>
                    <a:pt x="1472554" y="2445675"/>
                    <a:pt x="1591118" y="2515590"/>
                    <a:pt x="1721364" y="2562694"/>
                  </a:cubicBezTo>
                  <a:cubicBezTo>
                    <a:pt x="1786314" y="2586246"/>
                    <a:pt x="1853617" y="2604280"/>
                    <a:pt x="1922052" y="2617868"/>
                  </a:cubicBezTo>
                  <a:cubicBezTo>
                    <a:pt x="1939227" y="2621080"/>
                    <a:pt x="1956227" y="2624786"/>
                    <a:pt x="1973488" y="2627586"/>
                  </a:cubicBezTo>
                  <a:lnTo>
                    <a:pt x="2025360" y="2635738"/>
                  </a:lnTo>
                  <a:cubicBezTo>
                    <a:pt x="2060145" y="2640103"/>
                    <a:pt x="2094930" y="2644714"/>
                    <a:pt x="2130063" y="2647432"/>
                  </a:cubicBezTo>
                  <a:cubicBezTo>
                    <a:pt x="2147587" y="2648996"/>
                    <a:pt x="2165109" y="2650479"/>
                    <a:pt x="2182719" y="2651220"/>
                  </a:cubicBezTo>
                  <a:cubicBezTo>
                    <a:pt x="2200330" y="2652043"/>
                    <a:pt x="2217853" y="2653361"/>
                    <a:pt x="2235551" y="2653855"/>
                  </a:cubicBezTo>
                  <a:lnTo>
                    <a:pt x="2288556" y="2655008"/>
                  </a:lnTo>
                  <a:cubicBezTo>
                    <a:pt x="2306166" y="2655419"/>
                    <a:pt x="2323951" y="2654843"/>
                    <a:pt x="2341648" y="2654761"/>
                  </a:cubicBezTo>
                  <a:lnTo>
                    <a:pt x="2368238" y="2654514"/>
                  </a:lnTo>
                  <a:cubicBezTo>
                    <a:pt x="2376869" y="2654267"/>
                    <a:pt x="2385325" y="2653773"/>
                    <a:pt x="2393869" y="2653443"/>
                  </a:cubicBezTo>
                  <a:cubicBezTo>
                    <a:pt x="2402412" y="2653031"/>
                    <a:pt x="2410956" y="2652785"/>
                    <a:pt x="2419413" y="2652208"/>
                  </a:cubicBezTo>
                  <a:lnTo>
                    <a:pt x="2444869" y="2650232"/>
                  </a:lnTo>
                  <a:cubicBezTo>
                    <a:pt x="2478782" y="2647679"/>
                    <a:pt x="2512433" y="2643397"/>
                    <a:pt x="2545823" y="2638456"/>
                  </a:cubicBezTo>
                  <a:cubicBezTo>
                    <a:pt x="2679470" y="2617539"/>
                    <a:pt x="2807973" y="2576612"/>
                    <a:pt x="2930373" y="2519213"/>
                  </a:cubicBezTo>
                  <a:cubicBezTo>
                    <a:pt x="3053210" y="2462475"/>
                    <a:pt x="3170117" y="2389842"/>
                    <a:pt x="3285631" y="2310210"/>
                  </a:cubicBezTo>
                  <a:cubicBezTo>
                    <a:pt x="3314487" y="2290364"/>
                    <a:pt x="3343169" y="2269612"/>
                    <a:pt x="3371764" y="2248778"/>
                  </a:cubicBezTo>
                  <a:cubicBezTo>
                    <a:pt x="3400534" y="2227943"/>
                    <a:pt x="3429216" y="2206779"/>
                    <a:pt x="3457898" y="2185286"/>
                  </a:cubicBezTo>
                  <a:lnTo>
                    <a:pt x="3632344" y="2053527"/>
                  </a:lnTo>
                  <a:cubicBezTo>
                    <a:pt x="3752043" y="1963848"/>
                    <a:pt x="3872873" y="1880345"/>
                    <a:pt x="3990915" y="1798490"/>
                  </a:cubicBezTo>
                  <a:cubicBezTo>
                    <a:pt x="4108869" y="1716634"/>
                    <a:pt x="4222377" y="1633955"/>
                    <a:pt x="4324988" y="1544854"/>
                  </a:cubicBezTo>
                  <a:cubicBezTo>
                    <a:pt x="4427599" y="1455916"/>
                    <a:pt x="4520271" y="1361132"/>
                    <a:pt x="4592107" y="1254159"/>
                  </a:cubicBezTo>
                  <a:cubicBezTo>
                    <a:pt x="4628025" y="1200715"/>
                    <a:pt x="4658712" y="1144388"/>
                    <a:pt x="4683123" y="1085179"/>
                  </a:cubicBezTo>
                  <a:cubicBezTo>
                    <a:pt x="4707707" y="1026051"/>
                    <a:pt x="4725405" y="964125"/>
                    <a:pt x="4738568" y="900551"/>
                  </a:cubicBezTo>
                  <a:cubicBezTo>
                    <a:pt x="4745107" y="868764"/>
                    <a:pt x="4750338" y="836400"/>
                    <a:pt x="4753913" y="803708"/>
                  </a:cubicBezTo>
                  <a:cubicBezTo>
                    <a:pt x="4754959" y="795555"/>
                    <a:pt x="4755656" y="787320"/>
                    <a:pt x="4756441" y="779167"/>
                  </a:cubicBezTo>
                  <a:cubicBezTo>
                    <a:pt x="4757137" y="770932"/>
                    <a:pt x="4758010" y="762862"/>
                    <a:pt x="4758358" y="754133"/>
                  </a:cubicBezTo>
                  <a:lnTo>
                    <a:pt x="4761147" y="702417"/>
                  </a:lnTo>
                  <a:cubicBezTo>
                    <a:pt x="4763677" y="633409"/>
                    <a:pt x="4762107" y="564317"/>
                    <a:pt x="4756353" y="495638"/>
                  </a:cubicBezTo>
                  <a:cubicBezTo>
                    <a:pt x="4750774" y="426876"/>
                    <a:pt x="4740051" y="358691"/>
                    <a:pt x="4725578" y="291411"/>
                  </a:cubicBezTo>
                  <a:cubicBezTo>
                    <a:pt x="4710932" y="224131"/>
                    <a:pt x="4692625" y="157758"/>
                    <a:pt x="4673358" y="92042"/>
                  </a:cubicBezTo>
                  <a:lnTo>
                    <a:pt x="4644342" y="0"/>
                  </a:lnTo>
                  <a:lnTo>
                    <a:pt x="4862756" y="0"/>
                  </a:lnTo>
                  <a:lnTo>
                    <a:pt x="4876138" y="45680"/>
                  </a:lnTo>
                  <a:cubicBezTo>
                    <a:pt x="4892005" y="117818"/>
                    <a:pt x="4903077" y="190532"/>
                    <a:pt x="4911707" y="263329"/>
                  </a:cubicBezTo>
                  <a:cubicBezTo>
                    <a:pt x="4920513" y="336044"/>
                    <a:pt x="4927575" y="408677"/>
                    <a:pt x="4934809" y="481145"/>
                  </a:cubicBezTo>
                  <a:cubicBezTo>
                    <a:pt x="4941697" y="553694"/>
                    <a:pt x="4947799" y="626244"/>
                    <a:pt x="4953205" y="698959"/>
                  </a:cubicBezTo>
                  <a:lnTo>
                    <a:pt x="4956953" y="753557"/>
                  </a:lnTo>
                  <a:cubicBezTo>
                    <a:pt x="4957651" y="762533"/>
                    <a:pt x="4958087" y="772168"/>
                    <a:pt x="4958611" y="781638"/>
                  </a:cubicBezTo>
                  <a:cubicBezTo>
                    <a:pt x="4959133" y="791108"/>
                    <a:pt x="4959657" y="800661"/>
                    <a:pt x="4959831" y="810213"/>
                  </a:cubicBezTo>
                  <a:cubicBezTo>
                    <a:pt x="4961139" y="848341"/>
                    <a:pt x="4960703" y="886798"/>
                    <a:pt x="4958174" y="925338"/>
                  </a:cubicBezTo>
                  <a:cubicBezTo>
                    <a:pt x="4948759" y="1079578"/>
                    <a:pt x="4904907" y="1234972"/>
                    <a:pt x="4834030" y="1377519"/>
                  </a:cubicBezTo>
                  <a:cubicBezTo>
                    <a:pt x="4763327" y="1520478"/>
                    <a:pt x="4665861" y="1648779"/>
                    <a:pt x="4558106" y="1761515"/>
                  </a:cubicBezTo>
                  <a:cubicBezTo>
                    <a:pt x="4504229" y="1818090"/>
                    <a:pt x="4447650" y="1871123"/>
                    <a:pt x="4389937" y="1921603"/>
                  </a:cubicBezTo>
                  <a:cubicBezTo>
                    <a:pt x="4332223" y="1972083"/>
                    <a:pt x="4273726" y="2020669"/>
                    <a:pt x="4214618" y="2067115"/>
                  </a:cubicBezTo>
                  <a:cubicBezTo>
                    <a:pt x="4096664" y="2160417"/>
                    <a:pt x="3976094" y="2245484"/>
                    <a:pt x="3858489" y="2329316"/>
                  </a:cubicBezTo>
                  <a:lnTo>
                    <a:pt x="3768868" y="2393301"/>
                  </a:lnTo>
                  <a:cubicBezTo>
                    <a:pt x="3738529" y="2414794"/>
                    <a:pt x="3707929" y="2436452"/>
                    <a:pt x="3676806" y="2457698"/>
                  </a:cubicBezTo>
                  <a:cubicBezTo>
                    <a:pt x="3645770" y="2479027"/>
                    <a:pt x="3614385" y="2500273"/>
                    <a:pt x="3582477" y="2521272"/>
                  </a:cubicBezTo>
                  <a:cubicBezTo>
                    <a:pt x="3550483" y="2542107"/>
                    <a:pt x="3518226" y="2562776"/>
                    <a:pt x="3485185" y="2583035"/>
                  </a:cubicBezTo>
                  <a:cubicBezTo>
                    <a:pt x="3419451" y="2623633"/>
                    <a:pt x="3351625" y="2662996"/>
                    <a:pt x="3280923" y="2698983"/>
                  </a:cubicBezTo>
                  <a:cubicBezTo>
                    <a:pt x="3210307" y="2735134"/>
                    <a:pt x="3137251" y="2768732"/>
                    <a:pt x="3061230" y="2797555"/>
                  </a:cubicBezTo>
                  <a:cubicBezTo>
                    <a:pt x="2909886" y="2856024"/>
                    <a:pt x="2747295" y="2895468"/>
                    <a:pt x="2583137" y="2910950"/>
                  </a:cubicBezTo>
                  <a:cubicBezTo>
                    <a:pt x="2542075" y="2914657"/>
                    <a:pt x="2501013" y="2917456"/>
                    <a:pt x="2460038" y="2918280"/>
                  </a:cubicBezTo>
                  <a:lnTo>
                    <a:pt x="2429263" y="2918938"/>
                  </a:lnTo>
                  <a:cubicBezTo>
                    <a:pt x="2419064" y="2919021"/>
                    <a:pt x="2408777" y="2918774"/>
                    <a:pt x="2398576" y="2918774"/>
                  </a:cubicBezTo>
                  <a:lnTo>
                    <a:pt x="2367977" y="2918444"/>
                  </a:lnTo>
                  <a:lnTo>
                    <a:pt x="2338249" y="2917374"/>
                  </a:lnTo>
                  <a:cubicBezTo>
                    <a:pt x="2259089" y="2914985"/>
                    <a:pt x="2179756" y="2909057"/>
                    <a:pt x="2100770" y="2899503"/>
                  </a:cubicBezTo>
                  <a:cubicBezTo>
                    <a:pt x="2021699" y="2890445"/>
                    <a:pt x="1942801" y="2877434"/>
                    <a:pt x="1864776" y="2860141"/>
                  </a:cubicBezTo>
                  <a:cubicBezTo>
                    <a:pt x="1786836" y="2842683"/>
                    <a:pt x="1709508" y="2822013"/>
                    <a:pt x="1632964" y="2798461"/>
                  </a:cubicBezTo>
                  <a:cubicBezTo>
                    <a:pt x="1480138" y="2750946"/>
                    <a:pt x="1329055" y="2691818"/>
                    <a:pt x="1189219" y="2613010"/>
                  </a:cubicBezTo>
                  <a:cubicBezTo>
                    <a:pt x="1049296" y="2534366"/>
                    <a:pt x="924367" y="2434640"/>
                    <a:pt x="815305" y="2324292"/>
                  </a:cubicBezTo>
                  <a:cubicBezTo>
                    <a:pt x="760469" y="2269200"/>
                    <a:pt x="710603" y="2210567"/>
                    <a:pt x="663699" y="2150535"/>
                  </a:cubicBezTo>
                  <a:cubicBezTo>
                    <a:pt x="617059" y="2090255"/>
                    <a:pt x="572684" y="2029069"/>
                    <a:pt x="531274" y="1966565"/>
                  </a:cubicBezTo>
                  <a:cubicBezTo>
                    <a:pt x="520638" y="1951084"/>
                    <a:pt x="510612" y="1935355"/>
                    <a:pt x="500325" y="1919709"/>
                  </a:cubicBezTo>
                  <a:lnTo>
                    <a:pt x="470771" y="1874252"/>
                  </a:lnTo>
                  <a:cubicBezTo>
                    <a:pt x="451853" y="1844853"/>
                    <a:pt x="432238" y="1815701"/>
                    <a:pt x="412448" y="1786137"/>
                  </a:cubicBezTo>
                  <a:lnTo>
                    <a:pt x="291616" y="1606122"/>
                  </a:lnTo>
                  <a:cubicBezTo>
                    <a:pt x="251078" y="1544771"/>
                    <a:pt x="211062" y="1481609"/>
                    <a:pt x="173662" y="1415812"/>
                  </a:cubicBezTo>
                  <a:cubicBezTo>
                    <a:pt x="155005" y="1382872"/>
                    <a:pt x="136960" y="1349355"/>
                    <a:pt x="120483" y="1314934"/>
                  </a:cubicBezTo>
                  <a:cubicBezTo>
                    <a:pt x="104093" y="1280429"/>
                    <a:pt x="88837" y="1245266"/>
                    <a:pt x="75324" y="1209361"/>
                  </a:cubicBezTo>
                  <a:cubicBezTo>
                    <a:pt x="62072" y="1173375"/>
                    <a:pt x="50303" y="1136893"/>
                    <a:pt x="40713" y="1099837"/>
                  </a:cubicBezTo>
                  <a:cubicBezTo>
                    <a:pt x="36180" y="1081308"/>
                    <a:pt x="31560" y="1062697"/>
                    <a:pt x="27811" y="1044004"/>
                  </a:cubicBezTo>
                  <a:lnTo>
                    <a:pt x="22144" y="1016004"/>
                  </a:lnTo>
                  <a:lnTo>
                    <a:pt x="17436" y="987923"/>
                  </a:lnTo>
                  <a:cubicBezTo>
                    <a:pt x="5144" y="912986"/>
                    <a:pt x="0" y="837636"/>
                    <a:pt x="0" y="762944"/>
                  </a:cubicBezTo>
                  <a:cubicBezTo>
                    <a:pt x="349" y="615951"/>
                    <a:pt x="16652" y="468957"/>
                    <a:pt x="48385" y="324597"/>
                  </a:cubicBezTo>
                  <a:cubicBezTo>
                    <a:pt x="64209" y="252459"/>
                    <a:pt x="84238" y="181021"/>
                    <a:pt x="108474" y="11083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36F5721-88D0-4683-BB23-289611A4A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6973" y="0"/>
              <a:ext cx="4934374" cy="2888360"/>
            </a:xfrm>
            <a:custGeom>
              <a:avLst/>
              <a:gdLst>
                <a:gd name="connsiteX0" fmla="*/ 179816 w 4934374"/>
                <a:gd name="connsiteY0" fmla="*/ 0 h 2888360"/>
                <a:gd name="connsiteX1" fmla="*/ 666325 w 4934374"/>
                <a:gd name="connsiteY1" fmla="*/ 0 h 2888360"/>
                <a:gd name="connsiteX2" fmla="*/ 626038 w 4934374"/>
                <a:gd name="connsiteY2" fmla="*/ 65170 h 2888360"/>
                <a:gd name="connsiteX3" fmla="*/ 435986 w 4934374"/>
                <a:gd name="connsiteY3" fmla="*/ 779635 h 2888360"/>
                <a:gd name="connsiteX4" fmla="*/ 750530 w 4934374"/>
                <a:gd name="connsiteY4" fmla="*/ 1443043 h 2888360"/>
                <a:gd name="connsiteX5" fmla="*/ 909024 w 4934374"/>
                <a:gd name="connsiteY5" fmla="*/ 1653610 h 2888360"/>
                <a:gd name="connsiteX6" fmla="*/ 2396223 w 4934374"/>
                <a:gd name="connsiteY6" fmla="*/ 2476694 h 2888360"/>
                <a:gd name="connsiteX7" fmla="*/ 3525201 w 4934374"/>
                <a:gd name="connsiteY7" fmla="*/ 1970327 h 2888360"/>
                <a:gd name="connsiteX8" fmla="*/ 3662596 w 4934374"/>
                <a:gd name="connsiteY8" fmla="*/ 1869778 h 2888360"/>
                <a:gd name="connsiteX9" fmla="*/ 4287500 w 4934374"/>
                <a:gd name="connsiteY9" fmla="*/ 1344141 h 2888360"/>
                <a:gd name="connsiteX10" fmla="*/ 4498563 w 4934374"/>
                <a:gd name="connsiteY10" fmla="*/ 779635 h 2888360"/>
                <a:gd name="connsiteX11" fmla="*/ 4376239 w 4934374"/>
                <a:gd name="connsiteY11" fmla="*/ 16511 h 2888360"/>
                <a:gd name="connsiteX12" fmla="*/ 4369703 w 4934374"/>
                <a:gd name="connsiteY12" fmla="*/ 0 h 2888360"/>
                <a:gd name="connsiteX13" fmla="*/ 4823642 w 4934374"/>
                <a:gd name="connsiteY13" fmla="*/ 0 h 2888360"/>
                <a:gd name="connsiteX14" fmla="*/ 4850554 w 4934374"/>
                <a:gd name="connsiteY14" fmla="*/ 89409 h 2888360"/>
                <a:gd name="connsiteX15" fmla="*/ 4934374 w 4934374"/>
                <a:gd name="connsiteY15" fmla="*/ 779553 h 2888360"/>
                <a:gd name="connsiteX16" fmla="*/ 3793540 w 4934374"/>
                <a:gd name="connsiteY16" fmla="*/ 2294701 h 2888360"/>
                <a:gd name="connsiteX17" fmla="*/ 2396135 w 4934374"/>
                <a:gd name="connsiteY17" fmla="*/ 2888360 h 2888360"/>
                <a:gd name="connsiteX18" fmla="*/ 548273 w 4934374"/>
                <a:gd name="connsiteY18" fmla="*/ 1884684 h 2888360"/>
                <a:gd name="connsiteX19" fmla="*/ 0 w 4934374"/>
                <a:gd name="connsiteY19" fmla="*/ 779553 h 2888360"/>
                <a:gd name="connsiteX20" fmla="*/ 137335 w 4934374"/>
                <a:gd name="connsiteY20" fmla="*/ 89409 h 288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4374" h="2888360">
                  <a:moveTo>
                    <a:pt x="179816" y="0"/>
                  </a:moveTo>
                  <a:lnTo>
                    <a:pt x="666325" y="0"/>
                  </a:lnTo>
                  <a:lnTo>
                    <a:pt x="626038" y="65170"/>
                  </a:lnTo>
                  <a:cubicBezTo>
                    <a:pt x="499976" y="295913"/>
                    <a:pt x="435986" y="536292"/>
                    <a:pt x="435986" y="779635"/>
                  </a:cubicBezTo>
                  <a:cubicBezTo>
                    <a:pt x="435986" y="1024707"/>
                    <a:pt x="538074" y="1167830"/>
                    <a:pt x="750530" y="1443043"/>
                  </a:cubicBezTo>
                  <a:cubicBezTo>
                    <a:pt x="801792" y="1509416"/>
                    <a:pt x="854797" y="1578096"/>
                    <a:pt x="909024" y="1653610"/>
                  </a:cubicBezTo>
                  <a:cubicBezTo>
                    <a:pt x="1323389" y="2230552"/>
                    <a:pt x="1768180" y="2476694"/>
                    <a:pt x="2396223" y="2476694"/>
                  </a:cubicBezTo>
                  <a:cubicBezTo>
                    <a:pt x="2808409" y="2476694"/>
                    <a:pt x="3110835" y="2276173"/>
                    <a:pt x="3525201" y="1970327"/>
                  </a:cubicBezTo>
                  <a:cubicBezTo>
                    <a:pt x="3571493" y="1936152"/>
                    <a:pt x="3617786" y="1902388"/>
                    <a:pt x="3662596" y="1869778"/>
                  </a:cubicBezTo>
                  <a:cubicBezTo>
                    <a:pt x="3905479" y="1692809"/>
                    <a:pt x="4134849" y="1525640"/>
                    <a:pt x="4287500" y="1344141"/>
                  </a:cubicBezTo>
                  <a:cubicBezTo>
                    <a:pt x="4433439" y="1170630"/>
                    <a:pt x="4498563" y="996543"/>
                    <a:pt x="4498563" y="779635"/>
                  </a:cubicBezTo>
                  <a:cubicBezTo>
                    <a:pt x="4498563" y="507799"/>
                    <a:pt x="4456499" y="249674"/>
                    <a:pt x="4376239" y="16511"/>
                  </a:cubicBezTo>
                  <a:lnTo>
                    <a:pt x="4369703" y="0"/>
                  </a:lnTo>
                  <a:lnTo>
                    <a:pt x="4823642" y="0"/>
                  </a:lnTo>
                  <a:lnTo>
                    <a:pt x="4850554" y="89409"/>
                  </a:lnTo>
                  <a:cubicBezTo>
                    <a:pt x="4905864" y="307423"/>
                    <a:pt x="4934374" y="539220"/>
                    <a:pt x="4934374" y="779553"/>
                  </a:cubicBezTo>
                  <a:cubicBezTo>
                    <a:pt x="4934374" y="1521110"/>
                    <a:pt x="4369101" y="1869861"/>
                    <a:pt x="3793540" y="2294701"/>
                  </a:cubicBezTo>
                  <a:cubicBezTo>
                    <a:pt x="3374293" y="2604171"/>
                    <a:pt x="2970389" y="2888360"/>
                    <a:pt x="2396135" y="2888360"/>
                  </a:cubicBezTo>
                  <a:cubicBezTo>
                    <a:pt x="1544564" y="2888360"/>
                    <a:pt x="991670" y="2502058"/>
                    <a:pt x="548273" y="1884684"/>
                  </a:cubicBezTo>
                  <a:cubicBezTo>
                    <a:pt x="282201" y="1514275"/>
                    <a:pt x="0" y="1260227"/>
                    <a:pt x="0" y="779553"/>
                  </a:cubicBezTo>
                  <a:cubicBezTo>
                    <a:pt x="0" y="539220"/>
                    <a:pt x="48876" y="307423"/>
                    <a:pt x="137335" y="8940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DC43E93-F81B-4DAE-9F0A-DF9299A8C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6973" y="0"/>
              <a:ext cx="4934374" cy="2888360"/>
            </a:xfrm>
            <a:custGeom>
              <a:avLst/>
              <a:gdLst>
                <a:gd name="connsiteX0" fmla="*/ 179816 w 4934374"/>
                <a:gd name="connsiteY0" fmla="*/ 0 h 2888360"/>
                <a:gd name="connsiteX1" fmla="*/ 767292 w 4934374"/>
                <a:gd name="connsiteY1" fmla="*/ 0 h 2888360"/>
                <a:gd name="connsiteX2" fmla="*/ 703453 w 4934374"/>
                <a:gd name="connsiteY2" fmla="*/ 102886 h 2888360"/>
                <a:gd name="connsiteX3" fmla="*/ 523079 w 4934374"/>
                <a:gd name="connsiteY3" fmla="*/ 779635 h 2888360"/>
                <a:gd name="connsiteX4" fmla="*/ 820885 w 4934374"/>
                <a:gd name="connsiteY4" fmla="*/ 1394539 h 2888360"/>
                <a:gd name="connsiteX5" fmla="*/ 981122 w 4934374"/>
                <a:gd name="connsiteY5" fmla="*/ 1607412 h 2888360"/>
                <a:gd name="connsiteX6" fmla="*/ 1592426 w 4934374"/>
                <a:gd name="connsiteY6" fmla="*/ 2196871 h 2888360"/>
                <a:gd name="connsiteX7" fmla="*/ 2396135 w 4934374"/>
                <a:gd name="connsiteY7" fmla="*/ 2394345 h 2888360"/>
                <a:gd name="connsiteX8" fmla="*/ 2913111 w 4934374"/>
                <a:gd name="connsiteY8" fmla="*/ 2268597 h 2888360"/>
                <a:gd name="connsiteX9" fmla="*/ 3471411 w 4934374"/>
                <a:gd name="connsiteY9" fmla="*/ 1905518 h 2888360"/>
                <a:gd name="connsiteX10" fmla="*/ 3609242 w 4934374"/>
                <a:gd name="connsiteY10" fmla="*/ 1804640 h 2888360"/>
                <a:gd name="connsiteX11" fmla="*/ 4219151 w 4934374"/>
                <a:gd name="connsiteY11" fmla="*/ 1292919 h 2888360"/>
                <a:gd name="connsiteX12" fmla="*/ 4411295 w 4934374"/>
                <a:gd name="connsiteY12" fmla="*/ 779635 h 2888360"/>
                <a:gd name="connsiteX13" fmla="*/ 4294235 w 4934374"/>
                <a:gd name="connsiteY13" fmla="*/ 44685 h 2888360"/>
                <a:gd name="connsiteX14" fmla="*/ 4276624 w 4934374"/>
                <a:gd name="connsiteY14" fmla="*/ 0 h 2888360"/>
                <a:gd name="connsiteX15" fmla="*/ 4823642 w 4934374"/>
                <a:gd name="connsiteY15" fmla="*/ 0 h 2888360"/>
                <a:gd name="connsiteX16" fmla="*/ 4850554 w 4934374"/>
                <a:gd name="connsiteY16" fmla="*/ 89409 h 2888360"/>
                <a:gd name="connsiteX17" fmla="*/ 4934374 w 4934374"/>
                <a:gd name="connsiteY17" fmla="*/ 779553 h 2888360"/>
                <a:gd name="connsiteX18" fmla="*/ 3793540 w 4934374"/>
                <a:gd name="connsiteY18" fmla="*/ 2294701 h 2888360"/>
                <a:gd name="connsiteX19" fmla="*/ 2396135 w 4934374"/>
                <a:gd name="connsiteY19" fmla="*/ 2888360 h 2888360"/>
                <a:gd name="connsiteX20" fmla="*/ 548273 w 4934374"/>
                <a:gd name="connsiteY20" fmla="*/ 1884684 h 2888360"/>
                <a:gd name="connsiteX21" fmla="*/ 0 w 4934374"/>
                <a:gd name="connsiteY21" fmla="*/ 779553 h 2888360"/>
                <a:gd name="connsiteX22" fmla="*/ 137335 w 4934374"/>
                <a:gd name="connsiteY22" fmla="*/ 89409 h 288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4374" h="2888360">
                  <a:moveTo>
                    <a:pt x="179816" y="0"/>
                  </a:moveTo>
                  <a:lnTo>
                    <a:pt x="767292" y="0"/>
                  </a:lnTo>
                  <a:lnTo>
                    <a:pt x="703453" y="102886"/>
                  </a:lnTo>
                  <a:cubicBezTo>
                    <a:pt x="583756" y="321853"/>
                    <a:pt x="523079" y="549550"/>
                    <a:pt x="523079" y="779635"/>
                  </a:cubicBezTo>
                  <a:cubicBezTo>
                    <a:pt x="523079" y="999508"/>
                    <a:pt x="614356" y="1127068"/>
                    <a:pt x="820885" y="1394539"/>
                  </a:cubicBezTo>
                  <a:cubicBezTo>
                    <a:pt x="872582" y="1461489"/>
                    <a:pt x="926023" y="1530745"/>
                    <a:pt x="981122" y="1607412"/>
                  </a:cubicBezTo>
                  <a:cubicBezTo>
                    <a:pt x="1175968" y="1878671"/>
                    <a:pt x="1375871" y="2071535"/>
                    <a:pt x="1592426" y="2196871"/>
                  </a:cubicBezTo>
                  <a:cubicBezTo>
                    <a:pt x="1821970" y="2329783"/>
                    <a:pt x="2084904" y="2394345"/>
                    <a:pt x="2396135" y="2394345"/>
                  </a:cubicBezTo>
                  <a:cubicBezTo>
                    <a:pt x="2572762" y="2394345"/>
                    <a:pt x="2737009" y="2354405"/>
                    <a:pt x="2913111" y="2268597"/>
                  </a:cubicBezTo>
                  <a:cubicBezTo>
                    <a:pt x="3093922" y="2180483"/>
                    <a:pt x="3272903" y="2052018"/>
                    <a:pt x="3471411" y="1905518"/>
                  </a:cubicBezTo>
                  <a:cubicBezTo>
                    <a:pt x="3517964" y="1871178"/>
                    <a:pt x="3564344" y="1837332"/>
                    <a:pt x="3609242" y="1804640"/>
                  </a:cubicBezTo>
                  <a:cubicBezTo>
                    <a:pt x="3847765" y="1630800"/>
                    <a:pt x="4073038" y="1466594"/>
                    <a:pt x="4219151" y="1292919"/>
                  </a:cubicBezTo>
                  <a:cubicBezTo>
                    <a:pt x="4353843" y="1132832"/>
                    <a:pt x="4411295" y="979332"/>
                    <a:pt x="4411295" y="779635"/>
                  </a:cubicBezTo>
                  <a:cubicBezTo>
                    <a:pt x="4411295" y="517475"/>
                    <a:pt x="4371040" y="268882"/>
                    <a:pt x="4294235" y="44685"/>
                  </a:cubicBezTo>
                  <a:lnTo>
                    <a:pt x="4276624" y="0"/>
                  </a:lnTo>
                  <a:lnTo>
                    <a:pt x="4823642" y="0"/>
                  </a:lnTo>
                  <a:lnTo>
                    <a:pt x="4850554" y="89409"/>
                  </a:lnTo>
                  <a:cubicBezTo>
                    <a:pt x="4905864" y="307423"/>
                    <a:pt x="4934374" y="539220"/>
                    <a:pt x="4934374" y="779553"/>
                  </a:cubicBezTo>
                  <a:cubicBezTo>
                    <a:pt x="4934374" y="1521110"/>
                    <a:pt x="4369101" y="1869861"/>
                    <a:pt x="3793540" y="2294701"/>
                  </a:cubicBezTo>
                  <a:cubicBezTo>
                    <a:pt x="3374293" y="2604171"/>
                    <a:pt x="2970389" y="2888360"/>
                    <a:pt x="2396135" y="2888360"/>
                  </a:cubicBezTo>
                  <a:cubicBezTo>
                    <a:pt x="1544564" y="2888360"/>
                    <a:pt x="991670" y="2502058"/>
                    <a:pt x="548273" y="1884684"/>
                  </a:cubicBezTo>
                  <a:cubicBezTo>
                    <a:pt x="282201" y="1514275"/>
                    <a:pt x="0" y="1260227"/>
                    <a:pt x="0" y="779553"/>
                  </a:cubicBezTo>
                  <a:cubicBezTo>
                    <a:pt x="0" y="539220"/>
                    <a:pt x="48876" y="307423"/>
                    <a:pt x="137335" y="8940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2EECE7B-E861-4242-BD71-ADD8F2DD3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7711" y="0"/>
              <a:ext cx="5069918" cy="3133064"/>
            </a:xfrm>
            <a:custGeom>
              <a:avLst/>
              <a:gdLst>
                <a:gd name="connsiteX0" fmla="*/ 153448 w 5069918"/>
                <a:gd name="connsiteY0" fmla="*/ 0 h 3133064"/>
                <a:gd name="connsiteX1" fmla="*/ 215434 w 5069918"/>
                <a:gd name="connsiteY1" fmla="*/ 0 h 3133064"/>
                <a:gd name="connsiteX2" fmla="*/ 215073 w 5069918"/>
                <a:gd name="connsiteY2" fmla="*/ 727 h 3133064"/>
                <a:gd name="connsiteX3" fmla="*/ 202868 w 5069918"/>
                <a:gd name="connsiteY3" fmla="*/ 26255 h 3133064"/>
                <a:gd name="connsiteX4" fmla="*/ 191273 w 5069918"/>
                <a:gd name="connsiteY4" fmla="*/ 52030 h 3133064"/>
                <a:gd name="connsiteX5" fmla="*/ 169129 w 5069918"/>
                <a:gd name="connsiteY5" fmla="*/ 103993 h 3133064"/>
                <a:gd name="connsiteX6" fmla="*/ 148381 w 5069918"/>
                <a:gd name="connsiteY6" fmla="*/ 156532 h 3133064"/>
                <a:gd name="connsiteX7" fmla="*/ 80903 w 5069918"/>
                <a:gd name="connsiteY7" fmla="*/ 371711 h 3133064"/>
                <a:gd name="connsiteX8" fmla="*/ 26154 w 5069918"/>
                <a:gd name="connsiteY8" fmla="*/ 817551 h 3133064"/>
                <a:gd name="connsiteX9" fmla="*/ 49169 w 5069918"/>
                <a:gd name="connsiteY9" fmla="*/ 1040143 h 3133064"/>
                <a:gd name="connsiteX10" fmla="*/ 119437 w 5069918"/>
                <a:gd name="connsiteY10" fmla="*/ 1253016 h 3133064"/>
                <a:gd name="connsiteX11" fmla="*/ 143672 w 5069918"/>
                <a:gd name="connsiteY11" fmla="*/ 1303908 h 3133064"/>
                <a:gd name="connsiteX12" fmla="*/ 170611 w 5069918"/>
                <a:gd name="connsiteY12" fmla="*/ 1353648 h 3133064"/>
                <a:gd name="connsiteX13" fmla="*/ 230330 w 5069918"/>
                <a:gd name="connsiteY13" fmla="*/ 1450079 h 3133064"/>
                <a:gd name="connsiteX14" fmla="*/ 279545 w 5069918"/>
                <a:gd name="connsiteY14" fmla="*/ 1519627 h 3133064"/>
                <a:gd name="connsiteX15" fmla="*/ 228347 w 5069918"/>
                <a:gd name="connsiteY15" fmla="*/ 1437024 h 3133064"/>
                <a:gd name="connsiteX16" fmla="*/ 175168 w 5069918"/>
                <a:gd name="connsiteY16" fmla="*/ 1336146 h 3133064"/>
                <a:gd name="connsiteX17" fmla="*/ 130009 w 5069918"/>
                <a:gd name="connsiteY17" fmla="*/ 1230573 h 3133064"/>
                <a:gd name="connsiteX18" fmla="*/ 95398 w 5069918"/>
                <a:gd name="connsiteY18" fmla="*/ 1121049 h 3133064"/>
                <a:gd name="connsiteX19" fmla="*/ 82496 w 5069918"/>
                <a:gd name="connsiteY19" fmla="*/ 1065216 h 3133064"/>
                <a:gd name="connsiteX20" fmla="*/ 76829 w 5069918"/>
                <a:gd name="connsiteY20" fmla="*/ 1037216 h 3133064"/>
                <a:gd name="connsiteX21" fmla="*/ 72121 w 5069918"/>
                <a:gd name="connsiteY21" fmla="*/ 1009135 h 3133064"/>
                <a:gd name="connsiteX22" fmla="*/ 54685 w 5069918"/>
                <a:gd name="connsiteY22" fmla="*/ 784156 h 3133064"/>
                <a:gd name="connsiteX23" fmla="*/ 103070 w 5069918"/>
                <a:gd name="connsiteY23" fmla="*/ 345810 h 3133064"/>
                <a:gd name="connsiteX24" fmla="*/ 163159 w 5069918"/>
                <a:gd name="connsiteY24" fmla="*/ 132051 h 3133064"/>
                <a:gd name="connsiteX25" fmla="*/ 217797 w 5069918"/>
                <a:gd name="connsiteY25" fmla="*/ 0 h 3133064"/>
                <a:gd name="connsiteX26" fmla="*/ 848227 w 5069918"/>
                <a:gd name="connsiteY26" fmla="*/ 0 h 3133064"/>
                <a:gd name="connsiteX27" fmla="*/ 771226 w 5069918"/>
                <a:gd name="connsiteY27" fmla="*/ 124098 h 3133064"/>
                <a:gd name="connsiteX28" fmla="*/ 590852 w 5069918"/>
                <a:gd name="connsiteY28" fmla="*/ 800847 h 3133064"/>
                <a:gd name="connsiteX29" fmla="*/ 888658 w 5069918"/>
                <a:gd name="connsiteY29" fmla="*/ 1415751 h 3133064"/>
                <a:gd name="connsiteX30" fmla="*/ 1048895 w 5069918"/>
                <a:gd name="connsiteY30" fmla="*/ 1628624 h 3133064"/>
                <a:gd name="connsiteX31" fmla="*/ 1660199 w 5069918"/>
                <a:gd name="connsiteY31" fmla="*/ 2218083 h 3133064"/>
                <a:gd name="connsiteX32" fmla="*/ 2463908 w 5069918"/>
                <a:gd name="connsiteY32" fmla="*/ 2415557 h 3133064"/>
                <a:gd name="connsiteX33" fmla="*/ 2980884 w 5069918"/>
                <a:gd name="connsiteY33" fmla="*/ 2289809 h 3133064"/>
                <a:gd name="connsiteX34" fmla="*/ 3539184 w 5069918"/>
                <a:gd name="connsiteY34" fmla="*/ 1926730 h 3133064"/>
                <a:gd name="connsiteX35" fmla="*/ 3677015 w 5069918"/>
                <a:gd name="connsiteY35" fmla="*/ 1825852 h 3133064"/>
                <a:gd name="connsiteX36" fmla="*/ 4286924 w 5069918"/>
                <a:gd name="connsiteY36" fmla="*/ 1314131 h 3133064"/>
                <a:gd name="connsiteX37" fmla="*/ 4479068 w 5069918"/>
                <a:gd name="connsiteY37" fmla="*/ 800847 h 3133064"/>
                <a:gd name="connsiteX38" fmla="*/ 4362007 w 5069918"/>
                <a:gd name="connsiteY38" fmla="*/ 65898 h 3133064"/>
                <a:gd name="connsiteX39" fmla="*/ 4336037 w 5069918"/>
                <a:gd name="connsiteY39" fmla="*/ 0 h 3133064"/>
                <a:gd name="connsiteX40" fmla="*/ 4913604 w 5069918"/>
                <a:gd name="connsiteY40" fmla="*/ 0 h 3133064"/>
                <a:gd name="connsiteX41" fmla="*/ 4930823 w 5069918"/>
                <a:gd name="connsiteY41" fmla="*/ 66892 h 3133064"/>
                <a:gd name="connsiteX42" fmla="*/ 4940407 w 5069918"/>
                <a:gd name="connsiteY42" fmla="*/ 125535 h 3133064"/>
                <a:gd name="connsiteX43" fmla="*/ 4982006 w 5069918"/>
                <a:gd name="connsiteY43" fmla="*/ 278378 h 3133064"/>
                <a:gd name="connsiteX44" fmla="*/ 5027482 w 5069918"/>
                <a:gd name="connsiteY44" fmla="*/ 504952 h 3133064"/>
                <a:gd name="connsiteX45" fmla="*/ 5058082 w 5069918"/>
                <a:gd name="connsiteY45" fmla="*/ 734049 h 3133064"/>
                <a:gd name="connsiteX46" fmla="*/ 5063486 w 5069918"/>
                <a:gd name="connsiteY46" fmla="*/ 791612 h 3133064"/>
                <a:gd name="connsiteX47" fmla="*/ 5067846 w 5069918"/>
                <a:gd name="connsiteY47" fmla="*/ 850245 h 3133064"/>
                <a:gd name="connsiteX48" fmla="*/ 5069414 w 5069918"/>
                <a:gd name="connsiteY48" fmla="*/ 969733 h 3133064"/>
                <a:gd name="connsiteX49" fmla="*/ 5040732 w 5069918"/>
                <a:gd name="connsiteY49" fmla="*/ 1209783 h 3133064"/>
                <a:gd name="connsiteX50" fmla="*/ 4964102 w 5069918"/>
                <a:gd name="connsiteY50" fmla="*/ 1442832 h 3133064"/>
                <a:gd name="connsiteX51" fmla="*/ 4689486 w 5069918"/>
                <a:gd name="connsiteY51" fmla="*/ 1849969 h 3133064"/>
                <a:gd name="connsiteX52" fmla="*/ 4333792 w 5069918"/>
                <a:gd name="connsiteY52" fmla="*/ 2176567 h 3133064"/>
                <a:gd name="connsiteX53" fmla="*/ 3965196 w 5069918"/>
                <a:gd name="connsiteY53" fmla="*/ 2468002 h 3133064"/>
                <a:gd name="connsiteX54" fmla="*/ 3873745 w 5069918"/>
                <a:gd name="connsiteY54" fmla="*/ 2541128 h 3133064"/>
                <a:gd name="connsiteX55" fmla="*/ 3779416 w 5069918"/>
                <a:gd name="connsiteY55" fmla="*/ 2614666 h 3133064"/>
                <a:gd name="connsiteX56" fmla="*/ 3582739 w 5069918"/>
                <a:gd name="connsiteY56" fmla="*/ 2756555 h 3133064"/>
                <a:gd name="connsiteX57" fmla="*/ 3371851 w 5069918"/>
                <a:gd name="connsiteY57" fmla="*/ 2886338 h 3133064"/>
                <a:gd name="connsiteX58" fmla="*/ 3143614 w 5069918"/>
                <a:gd name="connsiteY58" fmla="*/ 2995780 h 3133064"/>
                <a:gd name="connsiteX59" fmla="*/ 2643552 w 5069918"/>
                <a:gd name="connsiteY59" fmla="*/ 3122516 h 3133064"/>
                <a:gd name="connsiteX60" fmla="*/ 2514264 w 5069918"/>
                <a:gd name="connsiteY60" fmla="*/ 3131657 h 3133064"/>
                <a:gd name="connsiteX61" fmla="*/ 2481920 w 5069918"/>
                <a:gd name="connsiteY61" fmla="*/ 3132810 h 3133064"/>
                <a:gd name="connsiteX62" fmla="*/ 2449664 w 5069918"/>
                <a:gd name="connsiteY62" fmla="*/ 3132975 h 3133064"/>
                <a:gd name="connsiteX63" fmla="*/ 2386284 w 5069918"/>
                <a:gd name="connsiteY63" fmla="*/ 3132234 h 3133064"/>
                <a:gd name="connsiteX64" fmla="*/ 2260658 w 5069918"/>
                <a:gd name="connsiteY64" fmla="*/ 3127292 h 3133064"/>
                <a:gd name="connsiteX65" fmla="*/ 2134945 w 5069918"/>
                <a:gd name="connsiteY65" fmla="*/ 3115928 h 3133064"/>
                <a:gd name="connsiteX66" fmla="*/ 1884564 w 5069918"/>
                <a:gd name="connsiteY66" fmla="*/ 3075412 h 3133064"/>
                <a:gd name="connsiteX67" fmla="*/ 1639764 w 5069918"/>
                <a:gd name="connsiteY67" fmla="*/ 3005498 h 3133064"/>
                <a:gd name="connsiteX68" fmla="*/ 1407081 w 5069918"/>
                <a:gd name="connsiteY68" fmla="*/ 2904125 h 3133064"/>
                <a:gd name="connsiteX69" fmla="*/ 1193491 w 5069918"/>
                <a:gd name="connsiteY69" fmla="*/ 2772201 h 3133064"/>
                <a:gd name="connsiteX70" fmla="*/ 836141 w 5069918"/>
                <a:gd name="connsiteY70" fmla="*/ 2439839 h 3133064"/>
                <a:gd name="connsiteX71" fmla="*/ 690812 w 5069918"/>
                <a:gd name="connsiteY71" fmla="*/ 2251422 h 3133064"/>
                <a:gd name="connsiteX72" fmla="*/ 562397 w 5069918"/>
                <a:gd name="connsiteY72" fmla="*/ 2054937 h 3133064"/>
                <a:gd name="connsiteX73" fmla="*/ 502504 w 5069918"/>
                <a:gd name="connsiteY73" fmla="*/ 1957435 h 3133064"/>
                <a:gd name="connsiteX74" fmla="*/ 440258 w 5069918"/>
                <a:gd name="connsiteY74" fmla="*/ 1861580 h 3133064"/>
                <a:gd name="connsiteX75" fmla="*/ 310360 w 5069918"/>
                <a:gd name="connsiteY75" fmla="*/ 1670693 h 3133064"/>
                <a:gd name="connsiteX76" fmla="*/ 246806 w 5069918"/>
                <a:gd name="connsiteY76" fmla="*/ 1573603 h 3133064"/>
                <a:gd name="connsiteX77" fmla="*/ 186303 w 5069918"/>
                <a:gd name="connsiteY77" fmla="*/ 1474372 h 3133064"/>
                <a:gd name="connsiteX78" fmla="*/ 84390 w 5069918"/>
                <a:gd name="connsiteY78" fmla="*/ 1266192 h 3133064"/>
                <a:gd name="connsiteX79" fmla="*/ 20139 w 5069918"/>
                <a:gd name="connsiteY79" fmla="*/ 1045249 h 3133064"/>
                <a:gd name="connsiteX80" fmla="*/ 0 w 5069918"/>
                <a:gd name="connsiteY80" fmla="*/ 817551 h 3133064"/>
                <a:gd name="connsiteX81" fmla="*/ 102773 w 5069918"/>
                <a:gd name="connsiteY81" fmla="*/ 142588 h 313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069918" h="3133064">
                  <a:moveTo>
                    <a:pt x="153448" y="0"/>
                  </a:moveTo>
                  <a:lnTo>
                    <a:pt x="215434" y="0"/>
                  </a:lnTo>
                  <a:lnTo>
                    <a:pt x="215073" y="727"/>
                  </a:lnTo>
                  <a:lnTo>
                    <a:pt x="202868" y="26255"/>
                  </a:lnTo>
                  <a:lnTo>
                    <a:pt x="191273" y="52030"/>
                  </a:lnTo>
                  <a:cubicBezTo>
                    <a:pt x="183688" y="69241"/>
                    <a:pt x="176016" y="86452"/>
                    <a:pt x="169129" y="103993"/>
                  </a:cubicBezTo>
                  <a:cubicBezTo>
                    <a:pt x="162242" y="121533"/>
                    <a:pt x="154658" y="138827"/>
                    <a:pt x="148381" y="156532"/>
                  </a:cubicBezTo>
                  <a:cubicBezTo>
                    <a:pt x="121529" y="226858"/>
                    <a:pt x="98775" y="298667"/>
                    <a:pt x="80903" y="371711"/>
                  </a:cubicBezTo>
                  <a:cubicBezTo>
                    <a:pt x="44636" y="517470"/>
                    <a:pt x="26067" y="667511"/>
                    <a:pt x="26154" y="817551"/>
                  </a:cubicBezTo>
                  <a:cubicBezTo>
                    <a:pt x="26589" y="892326"/>
                    <a:pt x="34000" y="966934"/>
                    <a:pt x="49169" y="1040143"/>
                  </a:cubicBezTo>
                  <a:cubicBezTo>
                    <a:pt x="65123" y="1113187"/>
                    <a:pt x="88226" y="1184666"/>
                    <a:pt x="119437" y="1253016"/>
                  </a:cubicBezTo>
                  <a:cubicBezTo>
                    <a:pt x="126847" y="1270228"/>
                    <a:pt x="135478" y="1287027"/>
                    <a:pt x="143672" y="1303908"/>
                  </a:cubicBezTo>
                  <a:cubicBezTo>
                    <a:pt x="152565" y="1320543"/>
                    <a:pt x="161021" y="1337342"/>
                    <a:pt x="170611" y="1353648"/>
                  </a:cubicBezTo>
                  <a:cubicBezTo>
                    <a:pt x="188919" y="1386587"/>
                    <a:pt x="209319" y="1418539"/>
                    <a:pt x="230330" y="1450079"/>
                  </a:cubicBezTo>
                  <a:lnTo>
                    <a:pt x="279545" y="1519627"/>
                  </a:lnTo>
                  <a:lnTo>
                    <a:pt x="228347" y="1437024"/>
                  </a:lnTo>
                  <a:cubicBezTo>
                    <a:pt x="209690" y="1404084"/>
                    <a:pt x="191645" y="1370567"/>
                    <a:pt x="175168" y="1336146"/>
                  </a:cubicBezTo>
                  <a:cubicBezTo>
                    <a:pt x="158778" y="1301641"/>
                    <a:pt x="143522" y="1266478"/>
                    <a:pt x="130009" y="1230573"/>
                  </a:cubicBezTo>
                  <a:cubicBezTo>
                    <a:pt x="116757" y="1194587"/>
                    <a:pt x="104988" y="1158105"/>
                    <a:pt x="95398" y="1121049"/>
                  </a:cubicBezTo>
                  <a:cubicBezTo>
                    <a:pt x="90865" y="1102520"/>
                    <a:pt x="86245" y="1083909"/>
                    <a:pt x="82496" y="1065216"/>
                  </a:cubicBezTo>
                  <a:lnTo>
                    <a:pt x="76829" y="1037216"/>
                  </a:lnTo>
                  <a:lnTo>
                    <a:pt x="72121" y="1009135"/>
                  </a:lnTo>
                  <a:cubicBezTo>
                    <a:pt x="59829" y="934198"/>
                    <a:pt x="54685" y="858847"/>
                    <a:pt x="54685" y="784156"/>
                  </a:cubicBezTo>
                  <a:cubicBezTo>
                    <a:pt x="55033" y="637163"/>
                    <a:pt x="71337" y="490169"/>
                    <a:pt x="103070" y="345810"/>
                  </a:cubicBezTo>
                  <a:cubicBezTo>
                    <a:pt x="118894" y="273671"/>
                    <a:pt x="138923" y="202233"/>
                    <a:pt x="163159" y="132051"/>
                  </a:cubicBezTo>
                  <a:lnTo>
                    <a:pt x="217797" y="0"/>
                  </a:lnTo>
                  <a:lnTo>
                    <a:pt x="848227" y="0"/>
                  </a:lnTo>
                  <a:lnTo>
                    <a:pt x="771226" y="124098"/>
                  </a:lnTo>
                  <a:cubicBezTo>
                    <a:pt x="651529" y="343066"/>
                    <a:pt x="590852" y="570762"/>
                    <a:pt x="590852" y="800847"/>
                  </a:cubicBezTo>
                  <a:cubicBezTo>
                    <a:pt x="590852" y="1020720"/>
                    <a:pt x="682129" y="1148280"/>
                    <a:pt x="888658" y="1415751"/>
                  </a:cubicBezTo>
                  <a:cubicBezTo>
                    <a:pt x="940355" y="1482701"/>
                    <a:pt x="993796" y="1551957"/>
                    <a:pt x="1048895" y="1628624"/>
                  </a:cubicBezTo>
                  <a:cubicBezTo>
                    <a:pt x="1243741" y="1899883"/>
                    <a:pt x="1443644" y="2092747"/>
                    <a:pt x="1660199" y="2218083"/>
                  </a:cubicBezTo>
                  <a:cubicBezTo>
                    <a:pt x="1889743" y="2350995"/>
                    <a:pt x="2152677" y="2415557"/>
                    <a:pt x="2463908" y="2415557"/>
                  </a:cubicBezTo>
                  <a:cubicBezTo>
                    <a:pt x="2640535" y="2415557"/>
                    <a:pt x="2804782" y="2375617"/>
                    <a:pt x="2980884" y="2289809"/>
                  </a:cubicBezTo>
                  <a:cubicBezTo>
                    <a:pt x="3161695" y="2201695"/>
                    <a:pt x="3340676" y="2073230"/>
                    <a:pt x="3539184" y="1926730"/>
                  </a:cubicBezTo>
                  <a:cubicBezTo>
                    <a:pt x="3585737" y="1892390"/>
                    <a:pt x="3632117" y="1858544"/>
                    <a:pt x="3677015" y="1825852"/>
                  </a:cubicBezTo>
                  <a:cubicBezTo>
                    <a:pt x="3915538" y="1652012"/>
                    <a:pt x="4140811" y="1487806"/>
                    <a:pt x="4286924" y="1314131"/>
                  </a:cubicBezTo>
                  <a:cubicBezTo>
                    <a:pt x="4421616" y="1154044"/>
                    <a:pt x="4479068" y="1000544"/>
                    <a:pt x="4479068" y="800847"/>
                  </a:cubicBezTo>
                  <a:cubicBezTo>
                    <a:pt x="4479068" y="538687"/>
                    <a:pt x="4438813" y="290094"/>
                    <a:pt x="4362007" y="65898"/>
                  </a:cubicBezTo>
                  <a:lnTo>
                    <a:pt x="4336037" y="0"/>
                  </a:lnTo>
                  <a:lnTo>
                    <a:pt x="4913604" y="0"/>
                  </a:lnTo>
                  <a:lnTo>
                    <a:pt x="4930823" y="66892"/>
                  </a:lnTo>
                  <a:lnTo>
                    <a:pt x="4940407" y="125535"/>
                  </a:lnTo>
                  <a:lnTo>
                    <a:pt x="4982006" y="278378"/>
                  </a:lnTo>
                  <a:cubicBezTo>
                    <a:pt x="4999758" y="353368"/>
                    <a:pt x="5014971" y="428944"/>
                    <a:pt x="5027482" y="504952"/>
                  </a:cubicBezTo>
                  <a:cubicBezTo>
                    <a:pt x="5040123" y="580961"/>
                    <a:pt x="5050323" y="657382"/>
                    <a:pt x="5058082" y="734049"/>
                  </a:cubicBezTo>
                  <a:cubicBezTo>
                    <a:pt x="5060261" y="753237"/>
                    <a:pt x="5061743" y="772425"/>
                    <a:pt x="5063486" y="791612"/>
                  </a:cubicBezTo>
                  <a:cubicBezTo>
                    <a:pt x="5065318" y="810552"/>
                    <a:pt x="5066625" y="830398"/>
                    <a:pt x="5067846" y="850245"/>
                  </a:cubicBezTo>
                  <a:cubicBezTo>
                    <a:pt x="5069851" y="889855"/>
                    <a:pt x="5070461" y="929712"/>
                    <a:pt x="5069414" y="969733"/>
                  </a:cubicBezTo>
                  <a:cubicBezTo>
                    <a:pt x="5067060" y="1049695"/>
                    <a:pt x="5057820" y="1130233"/>
                    <a:pt x="5040732" y="1209783"/>
                  </a:cubicBezTo>
                  <a:cubicBezTo>
                    <a:pt x="5023123" y="1289250"/>
                    <a:pt x="4997578" y="1367647"/>
                    <a:pt x="4964102" y="1442832"/>
                  </a:cubicBezTo>
                  <a:cubicBezTo>
                    <a:pt x="4897409" y="1593697"/>
                    <a:pt x="4799942" y="1730232"/>
                    <a:pt x="4689486" y="1849969"/>
                  </a:cubicBezTo>
                  <a:cubicBezTo>
                    <a:pt x="4579116" y="1970446"/>
                    <a:pt x="4456716" y="2076100"/>
                    <a:pt x="4333792" y="2176567"/>
                  </a:cubicBezTo>
                  <a:cubicBezTo>
                    <a:pt x="4210520" y="2276869"/>
                    <a:pt x="4085853" y="2371736"/>
                    <a:pt x="3965196" y="2468002"/>
                  </a:cubicBezTo>
                  <a:lnTo>
                    <a:pt x="3873745" y="2541128"/>
                  </a:lnTo>
                  <a:cubicBezTo>
                    <a:pt x="3842621" y="2565751"/>
                    <a:pt x="3811324" y="2590374"/>
                    <a:pt x="3779416" y="2614666"/>
                  </a:cubicBezTo>
                  <a:cubicBezTo>
                    <a:pt x="3715862" y="2663335"/>
                    <a:pt x="3650652" y="2711016"/>
                    <a:pt x="3582739" y="2756555"/>
                  </a:cubicBezTo>
                  <a:cubicBezTo>
                    <a:pt x="3514913" y="2802012"/>
                    <a:pt x="3445170" y="2846151"/>
                    <a:pt x="3371851" y="2886338"/>
                  </a:cubicBezTo>
                  <a:cubicBezTo>
                    <a:pt x="3298533" y="2926442"/>
                    <a:pt x="3222687" y="2963664"/>
                    <a:pt x="3143614" y="2995780"/>
                  </a:cubicBezTo>
                  <a:cubicBezTo>
                    <a:pt x="2985994" y="3060837"/>
                    <a:pt x="2815732" y="3104317"/>
                    <a:pt x="2643552" y="3122516"/>
                  </a:cubicBezTo>
                  <a:cubicBezTo>
                    <a:pt x="2600484" y="3126799"/>
                    <a:pt x="2557331" y="3130258"/>
                    <a:pt x="2514264" y="3131657"/>
                  </a:cubicBezTo>
                  <a:lnTo>
                    <a:pt x="2481920" y="3132810"/>
                  </a:lnTo>
                  <a:lnTo>
                    <a:pt x="2449664" y="3132975"/>
                  </a:lnTo>
                  <a:cubicBezTo>
                    <a:pt x="2427868" y="3133304"/>
                    <a:pt x="2407207" y="3132646"/>
                    <a:pt x="2386284" y="3132234"/>
                  </a:cubicBezTo>
                  <a:cubicBezTo>
                    <a:pt x="2344524" y="3131740"/>
                    <a:pt x="2302505" y="3129352"/>
                    <a:pt x="2260658" y="3127292"/>
                  </a:cubicBezTo>
                  <a:cubicBezTo>
                    <a:pt x="2218725" y="3123999"/>
                    <a:pt x="2176791" y="3120952"/>
                    <a:pt x="2134945" y="3115928"/>
                  </a:cubicBezTo>
                  <a:cubicBezTo>
                    <a:pt x="2051165" y="3106458"/>
                    <a:pt x="1967473" y="3093529"/>
                    <a:pt x="1884564" y="3075412"/>
                  </a:cubicBezTo>
                  <a:cubicBezTo>
                    <a:pt x="1801657" y="3057296"/>
                    <a:pt x="1719708" y="3033990"/>
                    <a:pt x="1639764" y="3005498"/>
                  </a:cubicBezTo>
                  <a:cubicBezTo>
                    <a:pt x="1559820" y="2976922"/>
                    <a:pt x="1481969" y="2942830"/>
                    <a:pt x="1407081" y="2904125"/>
                  </a:cubicBezTo>
                  <a:cubicBezTo>
                    <a:pt x="1332455" y="2864845"/>
                    <a:pt x="1260794" y="2820953"/>
                    <a:pt x="1193491" y="2772201"/>
                  </a:cubicBezTo>
                  <a:cubicBezTo>
                    <a:pt x="1058362" y="2675194"/>
                    <a:pt x="939973" y="2561469"/>
                    <a:pt x="836141" y="2439839"/>
                  </a:cubicBezTo>
                  <a:cubicBezTo>
                    <a:pt x="784444" y="2378735"/>
                    <a:pt x="736321" y="2315656"/>
                    <a:pt x="690812" y="2251422"/>
                  </a:cubicBezTo>
                  <a:cubicBezTo>
                    <a:pt x="645217" y="2187190"/>
                    <a:pt x="602674" y="2121557"/>
                    <a:pt x="562397" y="2054937"/>
                  </a:cubicBezTo>
                  <a:cubicBezTo>
                    <a:pt x="541823" y="2021256"/>
                    <a:pt x="522992" y="1989716"/>
                    <a:pt x="502504" y="1957435"/>
                  </a:cubicBezTo>
                  <a:cubicBezTo>
                    <a:pt x="482192" y="1925401"/>
                    <a:pt x="461530" y="1893367"/>
                    <a:pt x="440258" y="1861580"/>
                  </a:cubicBezTo>
                  <a:lnTo>
                    <a:pt x="310360" y="1670693"/>
                  </a:lnTo>
                  <a:cubicBezTo>
                    <a:pt x="288826" y="1638577"/>
                    <a:pt x="267555" y="1606296"/>
                    <a:pt x="246806" y="1573603"/>
                  </a:cubicBezTo>
                  <a:cubicBezTo>
                    <a:pt x="226057" y="1540910"/>
                    <a:pt x="205483" y="1508135"/>
                    <a:pt x="186303" y="1474372"/>
                  </a:cubicBezTo>
                  <a:cubicBezTo>
                    <a:pt x="147857" y="1407174"/>
                    <a:pt x="112550" y="1338002"/>
                    <a:pt x="84390" y="1266192"/>
                  </a:cubicBezTo>
                  <a:cubicBezTo>
                    <a:pt x="55708" y="1194630"/>
                    <a:pt x="34436" y="1120434"/>
                    <a:pt x="20139" y="1045249"/>
                  </a:cubicBezTo>
                  <a:cubicBezTo>
                    <a:pt x="6452" y="970064"/>
                    <a:pt x="0" y="893725"/>
                    <a:pt x="0" y="817551"/>
                  </a:cubicBezTo>
                  <a:cubicBezTo>
                    <a:pt x="850" y="589772"/>
                    <a:pt x="36028" y="362457"/>
                    <a:pt x="102773" y="14258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5305" y="682020"/>
            <a:ext cx="2378315" cy="5351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42670" y="4833513"/>
            <a:ext cx="3421939" cy="796124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804672" y="802955"/>
            <a:ext cx="476633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Retornar</a:t>
            </a:r>
            <a:r>
              <a:rPr lang="en-US" sz="3600" b="1" kern="1200" spc="-2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mas</a:t>
            </a:r>
            <a:r>
              <a:rPr lang="en-US" sz="3600" b="1" kern="1200" spc="-2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</a:t>
            </a:r>
            <a:r>
              <a:rPr lang="en-US" sz="3600" b="1" kern="1200" spc="-2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un</a:t>
            </a:r>
            <a:r>
              <a:rPr lang="en-US" sz="3600" b="1" kern="1200" spc="-3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elemento</a:t>
            </a:r>
            <a:endParaRPr lang="en-US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672" y="2421683"/>
            <a:ext cx="4765949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-5">
                <a:solidFill>
                  <a:schemeClr val="tx2"/>
                </a:solidFill>
              </a:rPr>
              <a:t>Se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pueden</a:t>
            </a:r>
            <a:r>
              <a:rPr lang="en-US" spc="1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devolver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más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de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un</a:t>
            </a:r>
            <a:r>
              <a:rPr lang="en-US" spc="1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elemento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con </a:t>
            </a:r>
            <a:r>
              <a:rPr lang="en-US" spc="-10">
                <a:solidFill>
                  <a:schemeClr val="tx2"/>
                </a:solidFill>
              </a:rPr>
              <a:t>return</a:t>
            </a: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8392" y="3079780"/>
            <a:ext cx="4142232" cy="1621983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804672" y="802955"/>
            <a:ext cx="476633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Funciones </a:t>
            </a:r>
            <a:r>
              <a:rPr lang="en-US" sz="3600" b="1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 numero</a:t>
            </a:r>
            <a:r>
              <a:rPr lang="en-US" sz="3600" b="1" kern="1200" spc="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variable</a:t>
            </a:r>
            <a:r>
              <a:rPr lang="en-US" sz="3600" b="1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</a:t>
            </a:r>
            <a:r>
              <a:rPr lang="en-US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argumentos</a:t>
            </a:r>
            <a:endParaRPr lang="en-US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672" y="2421683"/>
            <a:ext cx="4765949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marR="5080" indent="-228600">
              <a:lnSpc>
                <a:spcPct val="90000"/>
              </a:lnSpc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spc="-5">
                <a:solidFill>
                  <a:schemeClr val="tx2"/>
                </a:solidFill>
              </a:rPr>
              <a:t>En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estas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funciones los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parámetros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se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reciben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como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una </a:t>
            </a:r>
            <a:r>
              <a:rPr lang="en-US" spc="-10">
                <a:solidFill>
                  <a:schemeClr val="tx2"/>
                </a:solidFill>
              </a:rPr>
              <a:t>lista,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por</a:t>
            </a:r>
            <a:r>
              <a:rPr lang="en-US" spc="-5">
                <a:solidFill>
                  <a:schemeClr val="tx2"/>
                </a:solidFill>
              </a:rPr>
              <a:t> lo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que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tendrás </a:t>
            </a:r>
            <a:r>
              <a:rPr lang="en-US" spc="-39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que </a:t>
            </a:r>
            <a:r>
              <a:rPr lang="en-US" spc="-15">
                <a:solidFill>
                  <a:schemeClr val="tx2"/>
                </a:solidFill>
              </a:rPr>
              <a:t>iterarla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15">
                <a:solidFill>
                  <a:schemeClr val="tx2"/>
                </a:solidFill>
              </a:rPr>
              <a:t>para</a:t>
            </a:r>
            <a:r>
              <a:rPr lang="en-US">
                <a:solidFill>
                  <a:schemeClr val="tx2"/>
                </a:solidFill>
              </a:rPr>
              <a:t> poder </a:t>
            </a:r>
            <a:r>
              <a:rPr lang="en-US" spc="-5">
                <a:solidFill>
                  <a:schemeClr val="tx2"/>
                </a:solidFill>
              </a:rPr>
              <a:t>procesarlos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todos.</a:t>
            </a: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8392" y="2847060"/>
            <a:ext cx="4142232" cy="2087423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/>
            <a:r>
              <a:rPr lang="en-US" sz="52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Colecciones</a:t>
            </a:r>
            <a:r>
              <a:rPr lang="en-US" sz="5200" kern="1200" spc="-2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</a:t>
            </a:r>
            <a:r>
              <a:rPr lang="en-US" sz="5200" kern="1200" spc="-2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objetos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36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L</a:t>
            </a: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3600" kern="1200" spc="-4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3600" kern="1200" spc="-3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36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259715" indent="-228600">
              <a:lnSpc>
                <a:spcPct val="90000"/>
              </a:lnSpc>
              <a:spcBef>
                <a:spcPts val="21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Una</a:t>
            </a:r>
            <a:r>
              <a:rPr lang="en-US" spc="-5">
                <a:solidFill>
                  <a:schemeClr val="tx2"/>
                </a:solidFill>
              </a:rPr>
              <a:t> </a:t>
            </a:r>
            <a:r>
              <a:rPr lang="en-US" spc="-15">
                <a:solidFill>
                  <a:schemeClr val="tx2"/>
                </a:solidFill>
              </a:rPr>
              <a:t>lista</a:t>
            </a:r>
            <a:r>
              <a:rPr lang="en-US">
                <a:solidFill>
                  <a:schemeClr val="tx2"/>
                </a:solidFill>
              </a:rPr>
              <a:t> es</a:t>
            </a:r>
            <a:r>
              <a:rPr lang="en-US" spc="-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un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conjunto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ordenado</a:t>
            </a:r>
            <a:r>
              <a:rPr lang="en-US">
                <a:solidFill>
                  <a:schemeClr val="tx2"/>
                </a:solidFill>
              </a:rPr>
              <a:t> de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elementos </a:t>
            </a:r>
            <a:r>
              <a:rPr lang="en-US">
                <a:solidFill>
                  <a:schemeClr val="tx2"/>
                </a:solidFill>
              </a:rPr>
              <a:t>que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puede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contener</a:t>
            </a:r>
            <a:r>
              <a:rPr lang="en-US" spc="-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datos</a:t>
            </a:r>
            <a:r>
              <a:rPr lang="en-US">
                <a:solidFill>
                  <a:schemeClr val="tx2"/>
                </a:solidFill>
              </a:rPr>
              <a:t> de </a:t>
            </a:r>
            <a:r>
              <a:rPr lang="en-US" spc="-39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cualquier</a:t>
            </a:r>
            <a:r>
              <a:rPr lang="en-US" spc="-5">
                <a:solidFill>
                  <a:schemeClr val="tx2"/>
                </a:solidFill>
              </a:rPr>
              <a:t> tipo.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Es</a:t>
            </a:r>
            <a:r>
              <a:rPr lang="en-US">
                <a:solidFill>
                  <a:schemeClr val="tx2"/>
                </a:solidFill>
              </a:rPr>
              <a:t> el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tipo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de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colección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más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flexible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de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todos.</a:t>
            </a:r>
            <a:endParaRPr lang="en-US">
              <a:solidFill>
                <a:schemeClr val="tx2"/>
              </a:solidFill>
            </a:endParaRPr>
          </a:p>
          <a:p>
            <a:pPr marL="12700" marR="82550" indent="-228600">
              <a:lnSpc>
                <a:spcPct val="90000"/>
              </a:lnSpc>
              <a:spcBef>
                <a:spcPts val="325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Las</a:t>
            </a:r>
            <a:r>
              <a:rPr lang="en-US" spc="-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listas</a:t>
            </a:r>
            <a:r>
              <a:rPr lang="en-US">
                <a:solidFill>
                  <a:schemeClr val="tx2"/>
                </a:solidFill>
              </a:rPr>
              <a:t> pueden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contener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elementos</a:t>
            </a:r>
            <a:r>
              <a:rPr lang="en-US">
                <a:solidFill>
                  <a:schemeClr val="tx2"/>
                </a:solidFill>
              </a:rPr>
              <a:t> del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mismo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tipo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elementos</a:t>
            </a:r>
            <a:r>
              <a:rPr lang="en-US">
                <a:solidFill>
                  <a:schemeClr val="tx2"/>
                </a:solidFill>
              </a:rPr>
              <a:t> de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15">
                <a:solidFill>
                  <a:schemeClr val="tx2"/>
                </a:solidFill>
              </a:rPr>
              <a:t>diferentes </a:t>
            </a:r>
            <a:r>
              <a:rPr lang="en-US" spc="-39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tipos.</a:t>
            </a:r>
            <a:endParaRPr lang="en-US">
              <a:solidFill>
                <a:schemeClr val="tx2"/>
              </a:solidFill>
            </a:endParaRPr>
          </a:p>
          <a:p>
            <a:pPr marL="12700" marR="5080" indent="-228600">
              <a:lnSpc>
                <a:spcPct val="90000"/>
              </a:lnSpc>
              <a:spcBef>
                <a:spcPts val="560"/>
              </a:spcBef>
              <a:buFont typeface="Arial" panose="020B0604020202020204" pitchFamily="34" charset="0"/>
              <a:buChar char="•"/>
            </a:pPr>
            <a:r>
              <a:rPr lang="en-US" spc="-5">
                <a:solidFill>
                  <a:schemeClr val="tx2"/>
                </a:solidFill>
              </a:rPr>
              <a:t>En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Python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las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listas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se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delimitan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con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corchetes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“[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65">
                <a:solidFill>
                  <a:schemeClr val="tx2"/>
                </a:solidFill>
              </a:rPr>
              <a:t>]”,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con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los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elementos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separados </a:t>
            </a:r>
            <a:r>
              <a:rPr lang="en-US" spc="-39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por</a:t>
            </a:r>
            <a:r>
              <a:rPr lang="en-US" spc="-5">
                <a:solidFill>
                  <a:schemeClr val="tx2"/>
                </a:solidFill>
              </a:rPr>
              <a:t> comas.</a:t>
            </a:r>
            <a:endParaRPr lang="en-US">
              <a:solidFill>
                <a:schemeClr val="tx2"/>
              </a:solidFill>
            </a:endParaRPr>
          </a:p>
          <a:p>
            <a:pPr marL="12700" marR="470534" indent="-228600">
              <a:lnSpc>
                <a:spcPct val="90000"/>
              </a:lnSpc>
              <a:spcBef>
                <a:spcPts val="37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La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propiedad</a:t>
            </a:r>
            <a:r>
              <a:rPr lang="en-US" spc="1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len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devuelve</a:t>
            </a:r>
            <a:r>
              <a:rPr lang="en-US" spc="1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la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longitud,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es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30">
                <a:solidFill>
                  <a:schemeClr val="tx2"/>
                </a:solidFill>
              </a:rPr>
              <a:t>decir,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el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numero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de</a:t>
            </a:r>
            <a:r>
              <a:rPr lang="en-US" spc="1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elementos</a:t>
            </a:r>
            <a:r>
              <a:rPr lang="en-US">
                <a:solidFill>
                  <a:schemeClr val="tx2"/>
                </a:solidFill>
              </a:rPr>
              <a:t> que </a:t>
            </a:r>
            <a:r>
              <a:rPr lang="en-US" spc="-39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contiene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la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lista.</a:t>
            </a:r>
            <a:endParaRPr lang="en-US">
              <a:solidFill>
                <a:schemeClr val="tx2"/>
              </a:solidFill>
            </a:endParaRPr>
          </a:p>
          <a:p>
            <a:pPr marL="97155" indent="-228600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</a:pPr>
            <a:r>
              <a:rPr lang="en-US" spc="-5">
                <a:solidFill>
                  <a:schemeClr val="tx2"/>
                </a:solidFill>
              </a:rPr>
              <a:t>El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primer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elemento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de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una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5">
                <a:solidFill>
                  <a:schemeClr val="tx2"/>
                </a:solidFill>
              </a:rPr>
              <a:t>lista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es el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elemento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0,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no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el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1.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0821" y="2756857"/>
            <a:ext cx="3661831" cy="13644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59D8C4F7-1AD7-B6E4-08CE-69E69778D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11" y="643466"/>
            <a:ext cx="638517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88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0" tIns="12700" rIns="0" bIns="0" rtlCol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s-ES" sz="3600" spc="-165">
                <a:solidFill>
                  <a:schemeClr val="tx2"/>
                </a:solidFill>
              </a:rPr>
              <a:t>T</a:t>
            </a:r>
            <a:r>
              <a:rPr lang="es-ES" sz="3600" spc="-10">
                <a:solidFill>
                  <a:schemeClr val="tx2"/>
                </a:solidFill>
              </a:rPr>
              <a:t>up</a:t>
            </a:r>
            <a:r>
              <a:rPr lang="es-ES" sz="3600">
                <a:solidFill>
                  <a:schemeClr val="tx2"/>
                </a:solidFill>
              </a:rPr>
              <a:t>l</a:t>
            </a:r>
            <a:r>
              <a:rPr lang="es-ES" sz="3600" spc="-10">
                <a:solidFill>
                  <a:schemeClr val="tx2"/>
                </a:solidFill>
              </a:rPr>
              <a:t>a</a:t>
            </a:r>
            <a:r>
              <a:rPr lang="es-ES" sz="3600">
                <a:solidFill>
                  <a:schemeClr val="tx2"/>
                </a:solidFill>
              </a:rPr>
              <a:t>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0" tIns="67310" rIns="0" bIns="0" rtlCol="0" anchor="ctr">
            <a:normAutofit/>
          </a:bodyPr>
          <a:lstStyle/>
          <a:p>
            <a:pPr marL="360680">
              <a:spcBef>
                <a:spcPts val="530"/>
              </a:spcBef>
            </a:pPr>
            <a:r>
              <a:rPr lang="es-ES" sz="1800" dirty="0">
                <a:solidFill>
                  <a:schemeClr val="tx2"/>
                </a:solidFill>
              </a:rPr>
              <a:t>Las</a:t>
            </a:r>
            <a:r>
              <a:rPr lang="es-ES" sz="1800" spc="-5" dirty="0">
                <a:solidFill>
                  <a:schemeClr val="tx2"/>
                </a:solidFill>
              </a:rPr>
              <a:t> </a:t>
            </a:r>
            <a:r>
              <a:rPr lang="es-ES" sz="1800" dirty="0">
                <a:solidFill>
                  <a:schemeClr val="tx2"/>
                </a:solidFill>
              </a:rPr>
              <a:t>tuplas</a:t>
            </a:r>
            <a:r>
              <a:rPr lang="es-ES" sz="1800" spc="-10" dirty="0">
                <a:solidFill>
                  <a:schemeClr val="tx2"/>
                </a:solidFill>
              </a:rPr>
              <a:t> </a:t>
            </a:r>
            <a:r>
              <a:rPr lang="es-ES" sz="1800" spc="-5" dirty="0">
                <a:solidFill>
                  <a:schemeClr val="tx2"/>
                </a:solidFill>
              </a:rPr>
              <a:t>son</a:t>
            </a:r>
            <a:r>
              <a:rPr lang="es-ES" sz="1800" dirty="0">
                <a:solidFill>
                  <a:schemeClr val="tx2"/>
                </a:solidFill>
              </a:rPr>
              <a:t> un </a:t>
            </a:r>
            <a:r>
              <a:rPr lang="es-ES" sz="1800" spc="-10" dirty="0">
                <a:solidFill>
                  <a:schemeClr val="tx2"/>
                </a:solidFill>
              </a:rPr>
              <a:t>conjunto</a:t>
            </a:r>
            <a:r>
              <a:rPr lang="es-ES" sz="1800" dirty="0">
                <a:solidFill>
                  <a:schemeClr val="tx2"/>
                </a:solidFill>
              </a:rPr>
              <a:t> de </a:t>
            </a:r>
            <a:r>
              <a:rPr lang="es-ES" sz="1800" spc="-5" dirty="0">
                <a:solidFill>
                  <a:schemeClr val="tx2"/>
                </a:solidFill>
              </a:rPr>
              <a:t>elementos ordenados </a:t>
            </a:r>
            <a:r>
              <a:rPr lang="es-ES" sz="1800" dirty="0">
                <a:solidFill>
                  <a:schemeClr val="tx2"/>
                </a:solidFill>
              </a:rPr>
              <a:t>e </a:t>
            </a:r>
            <a:r>
              <a:rPr lang="es-ES" sz="1800" spc="-5" dirty="0">
                <a:solidFill>
                  <a:schemeClr val="tx2"/>
                </a:solidFill>
              </a:rPr>
              <a:t>inmutables.</a:t>
            </a:r>
          </a:p>
          <a:p>
            <a:pPr marL="360680">
              <a:spcBef>
                <a:spcPts val="530"/>
              </a:spcBef>
            </a:pPr>
            <a:r>
              <a:rPr lang="es-ES" sz="1800" dirty="0">
                <a:solidFill>
                  <a:schemeClr val="tx2"/>
                </a:solidFill>
              </a:rPr>
              <a:t>La</a:t>
            </a:r>
            <a:r>
              <a:rPr lang="es-ES" sz="1800" spc="5" dirty="0">
                <a:solidFill>
                  <a:schemeClr val="tx2"/>
                </a:solidFill>
              </a:rPr>
              <a:t> </a:t>
            </a:r>
            <a:r>
              <a:rPr lang="es-ES" sz="1800" spc="-10" dirty="0">
                <a:solidFill>
                  <a:schemeClr val="tx2"/>
                </a:solidFill>
              </a:rPr>
              <a:t>diferencia</a:t>
            </a:r>
            <a:r>
              <a:rPr lang="es-ES" sz="1800" spc="5" dirty="0">
                <a:solidFill>
                  <a:schemeClr val="tx2"/>
                </a:solidFill>
              </a:rPr>
              <a:t> </a:t>
            </a:r>
            <a:r>
              <a:rPr lang="es-ES" sz="1800" spc="-5" dirty="0">
                <a:solidFill>
                  <a:schemeClr val="tx2"/>
                </a:solidFill>
              </a:rPr>
              <a:t>con</a:t>
            </a:r>
            <a:r>
              <a:rPr lang="es-ES" sz="1800" spc="10" dirty="0">
                <a:solidFill>
                  <a:schemeClr val="tx2"/>
                </a:solidFill>
              </a:rPr>
              <a:t> </a:t>
            </a:r>
            <a:r>
              <a:rPr lang="es-ES" sz="1800" dirty="0">
                <a:solidFill>
                  <a:schemeClr val="tx2"/>
                </a:solidFill>
              </a:rPr>
              <a:t>las </a:t>
            </a:r>
            <a:r>
              <a:rPr lang="es-ES" sz="1800" spc="-10" dirty="0">
                <a:solidFill>
                  <a:schemeClr val="tx2"/>
                </a:solidFill>
              </a:rPr>
              <a:t>listas</a:t>
            </a:r>
            <a:r>
              <a:rPr lang="es-ES" sz="1800" dirty="0">
                <a:solidFill>
                  <a:schemeClr val="tx2"/>
                </a:solidFill>
              </a:rPr>
              <a:t> </a:t>
            </a:r>
            <a:r>
              <a:rPr lang="es-ES" sz="1800" spc="-10" dirty="0">
                <a:solidFill>
                  <a:schemeClr val="tx2"/>
                </a:solidFill>
              </a:rPr>
              <a:t>reside</a:t>
            </a:r>
            <a:r>
              <a:rPr lang="es-ES" sz="1800" spc="10" dirty="0">
                <a:solidFill>
                  <a:schemeClr val="tx2"/>
                </a:solidFill>
              </a:rPr>
              <a:t> </a:t>
            </a:r>
            <a:r>
              <a:rPr lang="es-ES" sz="1800" dirty="0">
                <a:solidFill>
                  <a:schemeClr val="tx2"/>
                </a:solidFill>
              </a:rPr>
              <a:t>en</a:t>
            </a:r>
            <a:r>
              <a:rPr lang="es-ES" sz="1800" spc="10" dirty="0">
                <a:solidFill>
                  <a:schemeClr val="tx2"/>
                </a:solidFill>
              </a:rPr>
              <a:t> </a:t>
            </a:r>
            <a:r>
              <a:rPr lang="es-ES" sz="1800" dirty="0">
                <a:solidFill>
                  <a:schemeClr val="tx2"/>
                </a:solidFill>
              </a:rPr>
              <a:t>que</a:t>
            </a:r>
            <a:r>
              <a:rPr lang="es-ES" sz="1800" spc="10" dirty="0">
                <a:solidFill>
                  <a:schemeClr val="tx2"/>
                </a:solidFill>
              </a:rPr>
              <a:t> </a:t>
            </a:r>
            <a:r>
              <a:rPr lang="es-ES" sz="1800" dirty="0">
                <a:solidFill>
                  <a:schemeClr val="tx2"/>
                </a:solidFill>
              </a:rPr>
              <a:t>en</a:t>
            </a:r>
            <a:r>
              <a:rPr lang="es-ES" sz="1800" spc="10" dirty="0">
                <a:solidFill>
                  <a:schemeClr val="tx2"/>
                </a:solidFill>
              </a:rPr>
              <a:t> </a:t>
            </a:r>
            <a:r>
              <a:rPr lang="es-ES" sz="1800" dirty="0">
                <a:solidFill>
                  <a:schemeClr val="tx2"/>
                </a:solidFill>
              </a:rPr>
              <a:t>las </a:t>
            </a:r>
            <a:r>
              <a:rPr lang="es-ES" sz="1800" spc="-10" dirty="0">
                <a:solidFill>
                  <a:schemeClr val="tx2"/>
                </a:solidFill>
              </a:rPr>
              <a:t>listas</a:t>
            </a:r>
            <a:r>
              <a:rPr lang="es-ES" sz="1800" dirty="0">
                <a:solidFill>
                  <a:schemeClr val="tx2"/>
                </a:solidFill>
              </a:rPr>
              <a:t> puedes </a:t>
            </a:r>
            <a:r>
              <a:rPr lang="es-ES" sz="1800" spc="-5" dirty="0">
                <a:solidFill>
                  <a:schemeClr val="tx2"/>
                </a:solidFill>
              </a:rPr>
              <a:t>manipular</a:t>
            </a:r>
            <a:r>
              <a:rPr lang="es-ES" sz="1800" dirty="0">
                <a:solidFill>
                  <a:schemeClr val="tx2"/>
                </a:solidFill>
              </a:rPr>
              <a:t> los </a:t>
            </a:r>
            <a:r>
              <a:rPr lang="es-ES" sz="1800" spc="5" dirty="0">
                <a:solidFill>
                  <a:schemeClr val="tx2"/>
                </a:solidFill>
              </a:rPr>
              <a:t> </a:t>
            </a:r>
            <a:r>
              <a:rPr lang="es-ES" sz="1800" spc="-5" dirty="0">
                <a:solidFill>
                  <a:schemeClr val="tx2"/>
                </a:solidFill>
              </a:rPr>
              <a:t>elementos </a:t>
            </a:r>
            <a:r>
              <a:rPr lang="es-ES" sz="1800" dirty="0">
                <a:solidFill>
                  <a:schemeClr val="tx2"/>
                </a:solidFill>
              </a:rPr>
              <a:t>y en</a:t>
            </a:r>
            <a:r>
              <a:rPr lang="es-ES" sz="1800" spc="10" dirty="0">
                <a:solidFill>
                  <a:schemeClr val="tx2"/>
                </a:solidFill>
              </a:rPr>
              <a:t> </a:t>
            </a:r>
            <a:r>
              <a:rPr lang="es-ES" sz="1800" spc="-5" dirty="0">
                <a:solidFill>
                  <a:schemeClr val="tx2"/>
                </a:solidFill>
              </a:rPr>
              <a:t>las </a:t>
            </a:r>
            <a:r>
              <a:rPr lang="es-ES" sz="1800" dirty="0">
                <a:solidFill>
                  <a:schemeClr val="tx2"/>
                </a:solidFill>
              </a:rPr>
              <a:t>tuplas</a:t>
            </a:r>
            <a:r>
              <a:rPr lang="es-ES" sz="1800" spc="-5" dirty="0">
                <a:solidFill>
                  <a:schemeClr val="tx2"/>
                </a:solidFill>
              </a:rPr>
              <a:t> </a:t>
            </a:r>
            <a:r>
              <a:rPr lang="es-ES" sz="1800" dirty="0">
                <a:solidFill>
                  <a:schemeClr val="tx2"/>
                </a:solidFill>
              </a:rPr>
              <a:t>no. Las tuplas</a:t>
            </a:r>
            <a:r>
              <a:rPr lang="es-ES" sz="1800" spc="-5" dirty="0">
                <a:solidFill>
                  <a:schemeClr val="tx2"/>
                </a:solidFill>
              </a:rPr>
              <a:t> </a:t>
            </a:r>
            <a:r>
              <a:rPr lang="es-ES" sz="1800" dirty="0">
                <a:solidFill>
                  <a:schemeClr val="tx2"/>
                </a:solidFill>
              </a:rPr>
              <a:t>pueden</a:t>
            </a:r>
            <a:r>
              <a:rPr lang="es-ES" sz="1800" spc="5" dirty="0">
                <a:solidFill>
                  <a:schemeClr val="tx2"/>
                </a:solidFill>
              </a:rPr>
              <a:t> </a:t>
            </a:r>
            <a:r>
              <a:rPr lang="es-ES" sz="1800" spc="-10" dirty="0">
                <a:solidFill>
                  <a:schemeClr val="tx2"/>
                </a:solidFill>
              </a:rPr>
              <a:t>contener</a:t>
            </a:r>
            <a:r>
              <a:rPr lang="es-ES" sz="1800" dirty="0">
                <a:solidFill>
                  <a:schemeClr val="tx2"/>
                </a:solidFill>
              </a:rPr>
              <a:t> </a:t>
            </a:r>
            <a:r>
              <a:rPr lang="es-ES" sz="1800" spc="-10" dirty="0">
                <a:solidFill>
                  <a:schemeClr val="tx2"/>
                </a:solidFill>
              </a:rPr>
              <a:t>elementos</a:t>
            </a:r>
            <a:r>
              <a:rPr lang="es-ES" sz="1800" dirty="0">
                <a:solidFill>
                  <a:schemeClr val="tx2"/>
                </a:solidFill>
              </a:rPr>
              <a:t> del </a:t>
            </a:r>
            <a:r>
              <a:rPr lang="es-ES" sz="1800" spc="-5" dirty="0">
                <a:solidFill>
                  <a:schemeClr val="tx2"/>
                </a:solidFill>
              </a:rPr>
              <a:t>mismo </a:t>
            </a:r>
            <a:r>
              <a:rPr lang="es-ES" sz="1800" spc="-395" dirty="0">
                <a:solidFill>
                  <a:schemeClr val="tx2"/>
                </a:solidFill>
              </a:rPr>
              <a:t> </a:t>
            </a:r>
            <a:r>
              <a:rPr lang="es-ES" sz="1800" spc="-5" dirty="0">
                <a:solidFill>
                  <a:schemeClr val="tx2"/>
                </a:solidFill>
              </a:rPr>
              <a:t>tipo</a:t>
            </a:r>
            <a:r>
              <a:rPr lang="es-ES" sz="1800" spc="5" dirty="0">
                <a:solidFill>
                  <a:schemeClr val="tx2"/>
                </a:solidFill>
              </a:rPr>
              <a:t> </a:t>
            </a:r>
            <a:r>
              <a:rPr lang="es-ES" sz="1800" dirty="0">
                <a:solidFill>
                  <a:schemeClr val="tx2"/>
                </a:solidFill>
              </a:rPr>
              <a:t>o</a:t>
            </a:r>
            <a:r>
              <a:rPr lang="es-ES" sz="1800" spc="5" dirty="0">
                <a:solidFill>
                  <a:schemeClr val="tx2"/>
                </a:solidFill>
              </a:rPr>
              <a:t> </a:t>
            </a:r>
            <a:r>
              <a:rPr lang="es-ES" sz="1800" spc="-10" dirty="0">
                <a:solidFill>
                  <a:schemeClr val="tx2"/>
                </a:solidFill>
              </a:rPr>
              <a:t>elementos</a:t>
            </a:r>
            <a:r>
              <a:rPr lang="es-ES" sz="1800" dirty="0">
                <a:solidFill>
                  <a:schemeClr val="tx2"/>
                </a:solidFill>
              </a:rPr>
              <a:t> de</a:t>
            </a:r>
            <a:r>
              <a:rPr lang="es-ES" sz="1800" spc="10" dirty="0">
                <a:solidFill>
                  <a:schemeClr val="tx2"/>
                </a:solidFill>
              </a:rPr>
              <a:t> </a:t>
            </a:r>
            <a:r>
              <a:rPr lang="es-ES" sz="1800" spc="-15" dirty="0">
                <a:solidFill>
                  <a:schemeClr val="tx2"/>
                </a:solidFill>
              </a:rPr>
              <a:t>diferentes</a:t>
            </a:r>
            <a:r>
              <a:rPr lang="es-ES" sz="1800" dirty="0">
                <a:solidFill>
                  <a:schemeClr val="tx2"/>
                </a:solidFill>
              </a:rPr>
              <a:t> </a:t>
            </a:r>
            <a:r>
              <a:rPr lang="es-ES" sz="1800" spc="-5" dirty="0">
                <a:solidFill>
                  <a:schemeClr val="tx2"/>
                </a:solidFill>
              </a:rPr>
              <a:t>tipos,</a:t>
            </a:r>
            <a:r>
              <a:rPr lang="es-ES" sz="1800" spc="5" dirty="0">
                <a:solidFill>
                  <a:schemeClr val="tx2"/>
                </a:solidFill>
              </a:rPr>
              <a:t> </a:t>
            </a:r>
            <a:r>
              <a:rPr lang="es-ES" sz="1800" dirty="0">
                <a:solidFill>
                  <a:schemeClr val="tx2"/>
                </a:solidFill>
              </a:rPr>
              <a:t>al</a:t>
            </a:r>
            <a:r>
              <a:rPr lang="es-ES" sz="1800" spc="5" dirty="0">
                <a:solidFill>
                  <a:schemeClr val="tx2"/>
                </a:solidFill>
              </a:rPr>
              <a:t> </a:t>
            </a:r>
            <a:r>
              <a:rPr lang="es-ES" sz="1800" spc="-5" dirty="0">
                <a:solidFill>
                  <a:schemeClr val="tx2"/>
                </a:solidFill>
              </a:rPr>
              <a:t>igual</a:t>
            </a:r>
            <a:r>
              <a:rPr lang="es-ES" sz="1800" spc="10" dirty="0">
                <a:solidFill>
                  <a:schemeClr val="tx2"/>
                </a:solidFill>
              </a:rPr>
              <a:t> </a:t>
            </a:r>
            <a:r>
              <a:rPr lang="es-ES" sz="1800" dirty="0">
                <a:solidFill>
                  <a:schemeClr val="tx2"/>
                </a:solidFill>
              </a:rPr>
              <a:t>que</a:t>
            </a:r>
            <a:r>
              <a:rPr lang="es-ES" sz="1800" spc="10" dirty="0">
                <a:solidFill>
                  <a:schemeClr val="tx2"/>
                </a:solidFill>
              </a:rPr>
              <a:t> </a:t>
            </a:r>
            <a:r>
              <a:rPr lang="es-ES" sz="1800" spc="-5" dirty="0">
                <a:solidFill>
                  <a:schemeClr val="tx2"/>
                </a:solidFill>
              </a:rPr>
              <a:t>las</a:t>
            </a:r>
            <a:r>
              <a:rPr lang="es-ES" sz="1800" dirty="0">
                <a:solidFill>
                  <a:schemeClr val="tx2"/>
                </a:solidFill>
              </a:rPr>
              <a:t> </a:t>
            </a:r>
            <a:r>
              <a:rPr lang="es-ES" sz="1800" spc="-10" dirty="0">
                <a:solidFill>
                  <a:schemeClr val="tx2"/>
                </a:solidFill>
              </a:rPr>
              <a:t>listas.</a:t>
            </a:r>
          </a:p>
          <a:p>
            <a:pPr marL="360680">
              <a:spcBef>
                <a:spcPts val="530"/>
              </a:spcBef>
            </a:pPr>
            <a:r>
              <a:rPr lang="es-ES" sz="1800" spc="-5" dirty="0">
                <a:solidFill>
                  <a:schemeClr val="tx2"/>
                </a:solidFill>
              </a:rPr>
              <a:t>En</a:t>
            </a:r>
            <a:r>
              <a:rPr lang="es-ES" sz="1800" spc="10" dirty="0">
                <a:solidFill>
                  <a:schemeClr val="tx2"/>
                </a:solidFill>
              </a:rPr>
              <a:t> </a:t>
            </a:r>
            <a:r>
              <a:rPr lang="es-ES" sz="1800" dirty="0">
                <a:solidFill>
                  <a:schemeClr val="tx2"/>
                </a:solidFill>
              </a:rPr>
              <a:t>Python</a:t>
            </a:r>
            <a:r>
              <a:rPr lang="es-ES" sz="1800" spc="10" dirty="0">
                <a:solidFill>
                  <a:schemeClr val="tx2"/>
                </a:solidFill>
              </a:rPr>
              <a:t> </a:t>
            </a:r>
            <a:r>
              <a:rPr lang="es-ES" sz="1800" spc="-5" dirty="0">
                <a:solidFill>
                  <a:schemeClr val="tx2"/>
                </a:solidFill>
              </a:rPr>
              <a:t>las </a:t>
            </a:r>
            <a:r>
              <a:rPr lang="es-ES" sz="1800" dirty="0">
                <a:solidFill>
                  <a:schemeClr val="tx2"/>
                </a:solidFill>
              </a:rPr>
              <a:t>tuplas</a:t>
            </a:r>
            <a:r>
              <a:rPr lang="es-ES" sz="1800" spc="-5" dirty="0">
                <a:solidFill>
                  <a:schemeClr val="tx2"/>
                </a:solidFill>
              </a:rPr>
              <a:t> se</a:t>
            </a:r>
            <a:r>
              <a:rPr lang="es-ES" sz="1800" spc="10" dirty="0">
                <a:solidFill>
                  <a:schemeClr val="tx2"/>
                </a:solidFill>
              </a:rPr>
              <a:t> </a:t>
            </a:r>
            <a:r>
              <a:rPr lang="es-ES" sz="1800" spc="-5" dirty="0">
                <a:solidFill>
                  <a:schemeClr val="tx2"/>
                </a:solidFill>
              </a:rPr>
              <a:t>delimitan</a:t>
            </a:r>
            <a:r>
              <a:rPr lang="es-ES" sz="1800" spc="10" dirty="0">
                <a:solidFill>
                  <a:schemeClr val="tx2"/>
                </a:solidFill>
              </a:rPr>
              <a:t> </a:t>
            </a:r>
            <a:r>
              <a:rPr lang="es-ES" sz="1800" dirty="0">
                <a:solidFill>
                  <a:schemeClr val="tx2"/>
                </a:solidFill>
              </a:rPr>
              <a:t>por </a:t>
            </a:r>
            <a:r>
              <a:rPr lang="es-ES" sz="1800" spc="-10" dirty="0">
                <a:solidFill>
                  <a:schemeClr val="tx2"/>
                </a:solidFill>
              </a:rPr>
              <a:t>paréntesis</a:t>
            </a:r>
            <a:r>
              <a:rPr lang="es-ES" sz="1800" dirty="0">
                <a:solidFill>
                  <a:schemeClr val="tx2"/>
                </a:solidFill>
              </a:rPr>
              <a:t> </a:t>
            </a:r>
            <a:r>
              <a:rPr lang="es-ES" sz="1800" spc="-5" dirty="0">
                <a:solidFill>
                  <a:schemeClr val="tx2"/>
                </a:solidFill>
              </a:rPr>
              <a:t>“(</a:t>
            </a:r>
            <a:r>
              <a:rPr lang="es-ES" sz="1800" spc="5" dirty="0">
                <a:solidFill>
                  <a:schemeClr val="tx2"/>
                </a:solidFill>
              </a:rPr>
              <a:t> </a:t>
            </a:r>
            <a:r>
              <a:rPr lang="es-ES" sz="1800" spc="-60" dirty="0">
                <a:solidFill>
                  <a:schemeClr val="tx2"/>
                </a:solidFill>
              </a:rPr>
              <a:t>)”,</a:t>
            </a:r>
            <a:r>
              <a:rPr lang="es-ES" sz="1800" spc="5" dirty="0">
                <a:solidFill>
                  <a:schemeClr val="tx2"/>
                </a:solidFill>
              </a:rPr>
              <a:t> </a:t>
            </a:r>
            <a:r>
              <a:rPr lang="es-ES" sz="1800" spc="-5" dirty="0">
                <a:solidFill>
                  <a:schemeClr val="tx2"/>
                </a:solidFill>
              </a:rPr>
              <a:t>con</a:t>
            </a:r>
            <a:r>
              <a:rPr lang="es-ES" sz="1800" spc="10" dirty="0">
                <a:solidFill>
                  <a:schemeClr val="tx2"/>
                </a:solidFill>
              </a:rPr>
              <a:t> </a:t>
            </a:r>
            <a:r>
              <a:rPr lang="es-ES" sz="1800" spc="-5" dirty="0">
                <a:solidFill>
                  <a:schemeClr val="tx2"/>
                </a:solidFill>
              </a:rPr>
              <a:t>los</a:t>
            </a:r>
            <a:r>
              <a:rPr lang="es-ES" sz="1800" dirty="0">
                <a:solidFill>
                  <a:schemeClr val="tx2"/>
                </a:solidFill>
              </a:rPr>
              <a:t> </a:t>
            </a:r>
            <a:r>
              <a:rPr lang="es-ES" sz="1800" spc="-10" dirty="0">
                <a:solidFill>
                  <a:schemeClr val="tx2"/>
                </a:solidFill>
              </a:rPr>
              <a:t>elementos</a:t>
            </a:r>
            <a:r>
              <a:rPr lang="es-ES" sz="1800" dirty="0">
                <a:solidFill>
                  <a:schemeClr val="tx2"/>
                </a:solidFill>
              </a:rPr>
              <a:t> </a:t>
            </a:r>
            <a:r>
              <a:rPr lang="es-ES" sz="1800" spc="-5" dirty="0">
                <a:solidFill>
                  <a:schemeClr val="tx2"/>
                </a:solidFill>
              </a:rPr>
              <a:t>separados </a:t>
            </a:r>
            <a:r>
              <a:rPr lang="es-ES" sz="1800" spc="-390" dirty="0">
                <a:solidFill>
                  <a:schemeClr val="tx2"/>
                </a:solidFill>
              </a:rPr>
              <a:t> </a:t>
            </a:r>
            <a:r>
              <a:rPr lang="es-ES" sz="1800" dirty="0">
                <a:solidFill>
                  <a:schemeClr val="tx2"/>
                </a:solidFill>
              </a:rPr>
              <a:t>por</a:t>
            </a:r>
            <a:r>
              <a:rPr lang="es-ES" sz="1800" spc="-5" dirty="0">
                <a:solidFill>
                  <a:schemeClr val="tx2"/>
                </a:solidFill>
              </a:rPr>
              <a:t> comas.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0821" y="2635531"/>
            <a:ext cx="3661831" cy="160713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5">
                <a:solidFill>
                  <a:schemeClr val="tx2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3600" b="1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nju</a:t>
            </a:r>
            <a:r>
              <a:rPr lang="en-US" sz="3600" b="1" kern="1200" spc="-35">
                <a:solidFill>
                  <a:schemeClr val="tx2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3600" b="1" kern="1200" spc="-3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3600" b="1" kern="1200" spc="5">
                <a:solidFill>
                  <a:schemeClr val="tx2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</a:t>
            </a:r>
            <a:endParaRPr lang="en-US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indent="-228600">
              <a:lnSpc>
                <a:spcPct val="90000"/>
              </a:lnSpc>
              <a:spcBef>
                <a:spcPts val="210"/>
              </a:spcBef>
              <a:buFont typeface="Arial" panose="020B0604020202020204" pitchFamily="34" charset="0"/>
              <a:buChar char="•"/>
            </a:pPr>
            <a:r>
              <a:rPr lang="en-US" spc="-5">
                <a:solidFill>
                  <a:schemeClr val="tx2"/>
                </a:solidFill>
              </a:rPr>
              <a:t>Un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conjunto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es una </a:t>
            </a:r>
            <a:r>
              <a:rPr lang="en-US" spc="-5">
                <a:solidFill>
                  <a:schemeClr val="tx2"/>
                </a:solidFill>
              </a:rPr>
              <a:t>colección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de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elementos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pero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que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5">
                <a:solidFill>
                  <a:schemeClr val="tx2"/>
                </a:solidFill>
              </a:rPr>
              <a:t>está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desordenado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es </a:t>
            </a:r>
            <a:r>
              <a:rPr lang="en-US" spc="-5">
                <a:solidFill>
                  <a:schemeClr val="tx2"/>
                </a:solidFill>
              </a:rPr>
              <a:t>decir </a:t>
            </a:r>
            <a:r>
              <a:rPr lang="en-US" spc="-39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no </a:t>
            </a:r>
            <a:r>
              <a:rPr lang="en-US" spc="-15">
                <a:solidFill>
                  <a:schemeClr val="tx2"/>
                </a:solidFill>
              </a:rPr>
              <a:t>hay</a:t>
            </a:r>
            <a:r>
              <a:rPr lang="en-US">
                <a:solidFill>
                  <a:schemeClr val="tx2"/>
                </a:solidFill>
              </a:rPr>
              <a:t> un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índice</a:t>
            </a: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0821" y="2064961"/>
            <a:ext cx="3661831" cy="274827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36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Diccionarios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indent="-228600">
              <a:lnSpc>
                <a:spcPct val="90000"/>
              </a:lnSpc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Los </a:t>
            </a:r>
            <a:r>
              <a:rPr lang="en-US" spc="-5">
                <a:solidFill>
                  <a:schemeClr val="tx2"/>
                </a:solidFill>
              </a:rPr>
              <a:t>diccionarios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son</a:t>
            </a:r>
            <a:r>
              <a:rPr lang="en-US" spc="1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colecciones</a:t>
            </a:r>
            <a:r>
              <a:rPr lang="en-US">
                <a:solidFill>
                  <a:schemeClr val="tx2"/>
                </a:solidFill>
              </a:rPr>
              <a:t> de</a:t>
            </a:r>
            <a:r>
              <a:rPr lang="en-US" spc="1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elementos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compuestos</a:t>
            </a:r>
            <a:r>
              <a:rPr lang="en-US">
                <a:solidFill>
                  <a:schemeClr val="tx2"/>
                </a:solidFill>
              </a:rPr>
              <a:t> por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una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clave</a:t>
            </a:r>
            <a:r>
              <a:rPr lang="en-US" spc="1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y un </a:t>
            </a:r>
            <a:r>
              <a:rPr lang="en-US" spc="-390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valor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asociado.</a:t>
            </a:r>
            <a:r>
              <a:rPr lang="en-US">
                <a:solidFill>
                  <a:schemeClr val="tx2"/>
                </a:solidFill>
              </a:rPr>
              <a:t> Las </a:t>
            </a:r>
            <a:r>
              <a:rPr lang="en-US" spc="-10">
                <a:solidFill>
                  <a:schemeClr val="tx2"/>
                </a:solidFill>
              </a:rPr>
              <a:t>claves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en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los </a:t>
            </a:r>
            <a:r>
              <a:rPr lang="en-US" spc="-5">
                <a:solidFill>
                  <a:schemeClr val="tx2"/>
                </a:solidFill>
              </a:rPr>
              <a:t>diccionarios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no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pueden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repetirse.</a:t>
            </a:r>
            <a:endParaRPr lang="en-US">
              <a:solidFill>
                <a:schemeClr val="tx2"/>
              </a:solidFill>
            </a:endParaRPr>
          </a:p>
          <a:p>
            <a:pPr marL="12700" marR="254000" indent="-228600">
              <a:lnSpc>
                <a:spcPct val="90000"/>
              </a:lnSpc>
              <a:spcBef>
                <a:spcPts val="160"/>
              </a:spcBef>
              <a:buFont typeface="Arial" panose="020B0604020202020204" pitchFamily="34" charset="0"/>
              <a:buChar char="•"/>
            </a:pPr>
            <a:r>
              <a:rPr lang="en-US" spc="-5">
                <a:solidFill>
                  <a:schemeClr val="tx2"/>
                </a:solidFill>
              </a:rPr>
              <a:t>En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Python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los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diccionarios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se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delimitan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por </a:t>
            </a:r>
            <a:r>
              <a:rPr lang="en-US" spc="-10">
                <a:solidFill>
                  <a:schemeClr val="tx2"/>
                </a:solidFill>
              </a:rPr>
              <a:t>corchetes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“{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65">
                <a:solidFill>
                  <a:schemeClr val="tx2"/>
                </a:solidFill>
              </a:rPr>
              <a:t>}”,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con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los 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elementos separados </a:t>
            </a:r>
            <a:r>
              <a:rPr lang="en-US">
                <a:solidFill>
                  <a:schemeClr val="tx2"/>
                </a:solidFill>
              </a:rPr>
              <a:t>por </a:t>
            </a:r>
            <a:r>
              <a:rPr lang="en-US" spc="-5">
                <a:solidFill>
                  <a:schemeClr val="tx2"/>
                </a:solidFill>
              </a:rPr>
              <a:t>comas </a:t>
            </a:r>
            <a:r>
              <a:rPr lang="en-US">
                <a:solidFill>
                  <a:schemeClr val="tx2"/>
                </a:solidFill>
              </a:rPr>
              <a:t>y </a:t>
            </a:r>
            <a:r>
              <a:rPr lang="en-US" spc="-5">
                <a:solidFill>
                  <a:schemeClr val="tx2"/>
                </a:solidFill>
              </a:rPr>
              <a:t>la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15">
                <a:solidFill>
                  <a:schemeClr val="tx2"/>
                </a:solidFill>
              </a:rPr>
              <a:t>clave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separada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del </a:t>
            </a:r>
            <a:r>
              <a:rPr lang="en-US" spc="-10">
                <a:solidFill>
                  <a:schemeClr val="tx2"/>
                </a:solidFill>
              </a:rPr>
              <a:t>valor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mediante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dos </a:t>
            </a:r>
            <a:r>
              <a:rPr lang="en-US" spc="-390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puntos.</a:t>
            </a: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43435" y="1629089"/>
            <a:ext cx="3576602" cy="3620021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/>
            <a:r>
              <a:rPr lang="en-US" sz="52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Clases</a:t>
            </a:r>
            <a:r>
              <a:rPr lang="en-US" sz="5200" kern="1200" spc="-3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y</a:t>
            </a:r>
            <a:r>
              <a:rPr lang="en-US" sz="5200" kern="1200" spc="-3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objetos</a:t>
            </a:r>
          </a:p>
        </p:txBody>
      </p:sp>
    </p:spTree>
    <p:extLst>
      <p:ext uri="{BB962C8B-B14F-4D97-AF65-F5344CB8AC3E}">
        <p14:creationId xmlns:p14="http://schemas.microsoft.com/office/powerpoint/2010/main" val="78238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3600" spc="-10" dirty="0" err="1">
                <a:solidFill>
                  <a:schemeClr val="tx2"/>
                </a:solidFill>
              </a:rPr>
              <a:t>C</a:t>
            </a:r>
            <a:r>
              <a:rPr lang="en-US" sz="3600" kern="1200" spc="-1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onceptos</a:t>
            </a:r>
            <a:r>
              <a:rPr lang="en-US" sz="3600" kern="1200" spc="-3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y</a:t>
            </a:r>
            <a:r>
              <a:rPr lang="en-US" sz="3600" kern="1200" spc="-35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spc="-1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miembros</a:t>
            </a:r>
            <a:endParaRPr lang="en-US" sz="3600" kern="1200" spc="-1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672" y="2421683"/>
            <a:ext cx="4765949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1" i="0" u="none" strike="noStrike" kern="1200" cap="none" spc="-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Clase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Una </a:t>
            </a:r>
            <a:r>
              <a:rPr kumimoji="0" lang="en-US" sz="1500" b="0" i="0" u="none" strike="noStrike" kern="1200" cap="none" spc="-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clase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 la </a:t>
            </a:r>
            <a:r>
              <a:rPr kumimoji="0" lang="en-US" sz="1500" b="0" i="0" u="none" strike="noStrike" kern="1200" cap="none" spc="-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definición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las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1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características</a:t>
            </a:r>
            <a:r>
              <a:rPr kumimoji="0" lang="en-US" sz="1500" b="0" i="0" u="none" strike="noStrike" kern="1200" cap="none" spc="-2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1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concretas</a:t>
            </a:r>
            <a:r>
              <a:rPr kumimoji="0" lang="en-US" sz="1500" b="0" i="0" u="none" strike="noStrike" kern="1200" cap="none" spc="-1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</a:t>
            </a:r>
            <a:r>
              <a:rPr kumimoji="0" lang="en-US" sz="15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una</a:t>
            </a:r>
            <a:r>
              <a:rPr kumimoji="0" lang="en-US" sz="1500" b="0" i="0" u="none" strike="noStrike" kern="1200" cap="none" spc="-2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determinada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tipología</a:t>
            </a:r>
            <a:r>
              <a:rPr kumimoji="0" lang="en-US" sz="1500" b="0" i="0" u="none" strike="noStrike" kern="1200" cap="none" spc="-1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objetos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5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2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decir</a:t>
            </a:r>
            <a:r>
              <a:rPr kumimoji="0" lang="en-US" sz="1500" b="0" i="0" u="none" strike="noStrike" kern="1200" cap="none" spc="-2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15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cuáles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son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1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atributos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15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1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métodos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que</a:t>
            </a:r>
            <a:r>
              <a:rPr kumimoji="0" lang="en-US" sz="1500" b="0" i="0" u="none" strike="noStrike" kern="1200" cap="none" spc="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1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van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5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disponer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1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todos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1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objetos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ese </a:t>
            </a:r>
            <a:r>
              <a:rPr kumimoji="0" lang="en-US" sz="1500" b="0" i="0" u="none" strike="noStrike" kern="1200" cap="none" spc="-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tipo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5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Equivale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</a:t>
            </a:r>
            <a:r>
              <a:rPr kumimoji="0" lang="en-US" sz="15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 </a:t>
            </a:r>
            <a:r>
              <a:rPr kumimoji="0" lang="en-US" sz="1500" b="0" i="0" u="none" strike="noStrike" kern="1200" cap="none" spc="-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tipo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32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 </a:t>
            </a:r>
            <a:r>
              <a:rPr kumimoji="0" lang="en-US" sz="1500" b="0" i="0" u="none" strike="noStrike" kern="1200" cap="none" spc="-1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dato</a:t>
            </a:r>
            <a:r>
              <a:rPr kumimoji="0" lang="en-US" sz="1500" b="0" i="0" u="none" strike="noStrike" kern="1200" cap="none" spc="-1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27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1" i="0" u="none" strike="noStrike" kern="1200" cap="none" spc="-1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Objeto</a:t>
            </a:r>
            <a:r>
              <a:rPr kumimoji="0" lang="en-US" sz="15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</a:t>
            </a:r>
            <a:r>
              <a:rPr kumimoji="0" lang="en-US" sz="15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objeto</a:t>
            </a:r>
            <a:r>
              <a:rPr kumimoji="0" lang="en-US" sz="1500" b="0" i="0" u="none" strike="noStrike" kern="1200" cap="none" spc="-1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</a:t>
            </a:r>
            <a:r>
              <a:rPr kumimoji="0" lang="en-US" sz="15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una</a:t>
            </a:r>
            <a:r>
              <a:rPr kumimoji="0" lang="en-US" sz="15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1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agregado</a:t>
            </a:r>
            <a:r>
              <a:rPr kumimoji="0" lang="en-US" sz="1500" b="0" i="0" u="none" strike="noStrike" kern="1200" cap="none" spc="-1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</a:t>
            </a:r>
            <a:r>
              <a:rPr kumimoji="0" lang="en-US" sz="15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atributos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500" b="0" i="0" u="none" strike="noStrike" kern="1200" cap="none" spc="-1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información</a:t>
            </a:r>
            <a:r>
              <a:rPr kumimoji="0" lang="en-US" sz="15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 </a:t>
            </a:r>
            <a:r>
              <a:rPr kumimoji="0" lang="en-US" sz="1500" b="0" i="0" u="none" strike="noStrike" kern="1200" cap="none" spc="-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métodos</a:t>
            </a:r>
            <a:r>
              <a:rPr kumimoji="0" lang="en-US" sz="1500" b="0" i="0" u="none" strike="noStrike" kern="1200" cap="none" spc="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500" b="0" i="0" u="none" strike="noStrike" kern="1200" cap="none" spc="-1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comportamiento</a:t>
            </a:r>
            <a:r>
              <a:rPr kumimoji="0" lang="en-US" sz="15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creado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30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según</a:t>
            </a:r>
            <a:r>
              <a:rPr kumimoji="0" lang="en-US" sz="15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definición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</a:t>
            </a:r>
            <a:r>
              <a:rPr kumimoji="0" lang="en-US" sz="15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una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clase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 </a:t>
            </a:r>
            <a:r>
              <a:rPr kumimoji="0" lang="en-US" sz="1500" b="0" i="0" u="none" strike="noStrike" kern="1200" cap="none" spc="-1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objeto</a:t>
            </a:r>
            <a:r>
              <a:rPr kumimoji="0" lang="en-US" sz="15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1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concreto</a:t>
            </a:r>
            <a:r>
              <a:rPr kumimoji="0" lang="en-US" sz="15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 </a:t>
            </a:r>
            <a:r>
              <a:rPr kumimoji="0" lang="en-US" sz="1500" b="0" i="0" u="none" strike="noStrike" kern="1200" cap="none" spc="-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pertenece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en-US" sz="1500" b="0" i="0" u="none" strike="noStrike" kern="1200" cap="none" spc="-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una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33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clase</a:t>
            </a:r>
            <a:r>
              <a:rPr kumimoji="0" lang="en-US" sz="15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le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suele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llamar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-1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instancia</a:t>
            </a:r>
            <a:r>
              <a:rPr kumimoji="0" lang="en-US" sz="15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6088" y="1700784"/>
            <a:ext cx="2386840" cy="43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107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  <a:prstGeom prst="rect">
            <a:avLst/>
          </a:prstGeom>
        </p:spPr>
        <p:txBody>
          <a:bodyPr vert="horz" lIns="0" tIns="12700" rIns="0" bIns="0" rtlCol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s-ES" sz="3600" spc="5">
                <a:solidFill>
                  <a:schemeClr val="tx2"/>
                </a:solidFill>
              </a:rPr>
              <a:t>C</a:t>
            </a:r>
            <a:r>
              <a:rPr lang="es-ES" sz="3600" spc="-5">
                <a:solidFill>
                  <a:schemeClr val="tx2"/>
                </a:solidFill>
              </a:rPr>
              <a:t>las</a:t>
            </a:r>
            <a:r>
              <a:rPr lang="es-ES" sz="3600">
                <a:solidFill>
                  <a:schemeClr val="tx2"/>
                </a:solidFill>
              </a:rPr>
              <a:t>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804672" y="2421683"/>
            <a:ext cx="4765949" cy="3353476"/>
          </a:xfrm>
          <a:prstGeom prst="rect">
            <a:avLst/>
          </a:prstGeom>
        </p:spPr>
        <p:txBody>
          <a:bodyPr vert="horz" lIns="0" tIns="81534" rIns="0" bIns="0" rtlCol="0" anchor="t">
            <a:normAutofit/>
          </a:bodyPr>
          <a:lstStyle/>
          <a:p>
            <a:pPr marL="328930" marR="96520" indent="31750">
              <a:spcBef>
                <a:spcPts val="210"/>
              </a:spcBef>
            </a:pPr>
            <a:r>
              <a:rPr lang="es-ES" sz="1800" spc="-5">
                <a:solidFill>
                  <a:schemeClr val="tx2"/>
                </a:solidFill>
              </a:rPr>
              <a:t>Clases</a:t>
            </a:r>
            <a:r>
              <a:rPr lang="es-ES" sz="1800">
                <a:solidFill>
                  <a:schemeClr val="tx2"/>
                </a:solidFill>
              </a:rPr>
              <a:t> es uno</a:t>
            </a:r>
            <a:r>
              <a:rPr lang="es-ES" sz="1800" spc="10">
                <a:solidFill>
                  <a:schemeClr val="tx2"/>
                </a:solidFill>
              </a:rPr>
              <a:t> </a:t>
            </a:r>
            <a:r>
              <a:rPr lang="es-ES" sz="1800">
                <a:solidFill>
                  <a:schemeClr val="tx2"/>
                </a:solidFill>
              </a:rPr>
              <a:t>de</a:t>
            </a:r>
            <a:r>
              <a:rPr lang="es-ES" sz="1800" spc="10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los</a:t>
            </a:r>
            <a:r>
              <a:rPr lang="es-ES" sz="1800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conceptos</a:t>
            </a:r>
            <a:r>
              <a:rPr lang="es-ES" sz="1800" spc="5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con</a:t>
            </a:r>
            <a:r>
              <a:rPr lang="es-ES" sz="1800" spc="10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más</a:t>
            </a:r>
            <a:r>
              <a:rPr lang="es-ES" sz="1800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definiciones</a:t>
            </a:r>
            <a:r>
              <a:rPr lang="es-ES" sz="1800" spc="5">
                <a:solidFill>
                  <a:schemeClr val="tx2"/>
                </a:solidFill>
              </a:rPr>
              <a:t> </a:t>
            </a:r>
            <a:r>
              <a:rPr lang="es-ES" sz="1800">
                <a:solidFill>
                  <a:schemeClr val="tx2"/>
                </a:solidFill>
              </a:rPr>
              <a:t>en</a:t>
            </a:r>
            <a:r>
              <a:rPr lang="es-ES" sz="1800" spc="10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la</a:t>
            </a:r>
            <a:r>
              <a:rPr lang="es-ES" sz="1800" spc="10">
                <a:solidFill>
                  <a:schemeClr val="tx2"/>
                </a:solidFill>
              </a:rPr>
              <a:t> </a:t>
            </a:r>
            <a:r>
              <a:rPr lang="es-ES" sz="1800" spc="-10">
                <a:solidFill>
                  <a:schemeClr val="tx2"/>
                </a:solidFill>
              </a:rPr>
              <a:t>programación,</a:t>
            </a:r>
            <a:r>
              <a:rPr lang="es-ES" sz="1800" spc="5">
                <a:solidFill>
                  <a:schemeClr val="tx2"/>
                </a:solidFill>
              </a:rPr>
              <a:t> </a:t>
            </a:r>
            <a:r>
              <a:rPr lang="es-ES" sz="1800" spc="-10">
                <a:solidFill>
                  <a:schemeClr val="tx2"/>
                </a:solidFill>
              </a:rPr>
              <a:t>pero</a:t>
            </a:r>
            <a:r>
              <a:rPr lang="es-ES" sz="1800" spc="5">
                <a:solidFill>
                  <a:schemeClr val="tx2"/>
                </a:solidFill>
              </a:rPr>
              <a:t> </a:t>
            </a:r>
            <a:r>
              <a:rPr lang="es-ES" sz="1800">
                <a:solidFill>
                  <a:schemeClr val="tx2"/>
                </a:solidFill>
              </a:rPr>
              <a:t>en </a:t>
            </a:r>
            <a:r>
              <a:rPr lang="es-ES" sz="1800" spc="-390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resumen</a:t>
            </a:r>
            <a:r>
              <a:rPr lang="es-ES" sz="1800" spc="5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sólo</a:t>
            </a:r>
            <a:r>
              <a:rPr lang="es-ES" sz="1800" spc="5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son</a:t>
            </a:r>
            <a:r>
              <a:rPr lang="es-ES" sz="1800" spc="10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la</a:t>
            </a:r>
            <a:r>
              <a:rPr lang="es-ES" sz="1800" spc="5">
                <a:solidFill>
                  <a:schemeClr val="tx2"/>
                </a:solidFill>
              </a:rPr>
              <a:t> </a:t>
            </a:r>
            <a:r>
              <a:rPr lang="es-ES" sz="1800" spc="-10">
                <a:solidFill>
                  <a:schemeClr val="tx2"/>
                </a:solidFill>
              </a:rPr>
              <a:t>representación</a:t>
            </a:r>
            <a:r>
              <a:rPr lang="es-ES" sz="1800" spc="10">
                <a:solidFill>
                  <a:schemeClr val="tx2"/>
                </a:solidFill>
              </a:rPr>
              <a:t> </a:t>
            </a:r>
            <a:r>
              <a:rPr lang="es-ES" sz="1800">
                <a:solidFill>
                  <a:schemeClr val="tx2"/>
                </a:solidFill>
              </a:rPr>
              <a:t>de</a:t>
            </a:r>
            <a:r>
              <a:rPr lang="es-ES" sz="1800" spc="10">
                <a:solidFill>
                  <a:schemeClr val="tx2"/>
                </a:solidFill>
              </a:rPr>
              <a:t> </a:t>
            </a:r>
            <a:r>
              <a:rPr lang="es-ES" sz="1800">
                <a:solidFill>
                  <a:schemeClr val="tx2"/>
                </a:solidFill>
              </a:rPr>
              <a:t>un</a:t>
            </a:r>
            <a:r>
              <a:rPr lang="es-ES" sz="1800" spc="10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objeto.</a:t>
            </a:r>
          </a:p>
          <a:p>
            <a:pPr marL="328930" marR="5080" indent="31750">
              <a:spcBef>
                <a:spcPts val="325"/>
              </a:spcBef>
            </a:pPr>
            <a:r>
              <a:rPr lang="es-ES" sz="1800" spc="-25">
                <a:solidFill>
                  <a:schemeClr val="tx2"/>
                </a:solidFill>
              </a:rPr>
              <a:t>Para</a:t>
            </a:r>
            <a:r>
              <a:rPr lang="es-ES" sz="1800" spc="5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definir</a:t>
            </a:r>
            <a:r>
              <a:rPr lang="es-ES" sz="1800">
                <a:solidFill>
                  <a:schemeClr val="tx2"/>
                </a:solidFill>
              </a:rPr>
              <a:t> la</a:t>
            </a:r>
            <a:r>
              <a:rPr lang="es-ES" sz="1800" spc="10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clase</a:t>
            </a:r>
            <a:r>
              <a:rPr lang="es-ES" sz="1800" spc="10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usas class </a:t>
            </a:r>
            <a:r>
              <a:rPr lang="es-ES" sz="1800">
                <a:solidFill>
                  <a:schemeClr val="tx2"/>
                </a:solidFill>
              </a:rPr>
              <a:t>y</a:t>
            </a:r>
            <a:r>
              <a:rPr lang="es-ES" sz="1800" spc="5">
                <a:solidFill>
                  <a:schemeClr val="tx2"/>
                </a:solidFill>
              </a:rPr>
              <a:t> </a:t>
            </a:r>
            <a:r>
              <a:rPr lang="es-ES" sz="1800">
                <a:solidFill>
                  <a:schemeClr val="tx2"/>
                </a:solidFill>
              </a:rPr>
              <a:t>el</a:t>
            </a:r>
            <a:r>
              <a:rPr lang="es-ES" sz="1800" spc="5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nombre.</a:t>
            </a:r>
            <a:r>
              <a:rPr lang="es-ES" sz="1800" spc="5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En</a:t>
            </a:r>
            <a:r>
              <a:rPr lang="es-ES" sz="1800" spc="5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caso</a:t>
            </a:r>
            <a:r>
              <a:rPr lang="es-ES" sz="1800" spc="10">
                <a:solidFill>
                  <a:schemeClr val="tx2"/>
                </a:solidFill>
              </a:rPr>
              <a:t> </a:t>
            </a:r>
            <a:r>
              <a:rPr lang="es-ES" sz="1800">
                <a:solidFill>
                  <a:schemeClr val="tx2"/>
                </a:solidFill>
              </a:rPr>
              <a:t>de</a:t>
            </a:r>
            <a:r>
              <a:rPr lang="es-ES" sz="1800" spc="10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tener</a:t>
            </a:r>
            <a:r>
              <a:rPr lang="es-ES" sz="1800">
                <a:solidFill>
                  <a:schemeClr val="tx2"/>
                </a:solidFill>
              </a:rPr>
              <a:t> </a:t>
            </a:r>
            <a:r>
              <a:rPr lang="es-ES" sz="1800" spc="-10">
                <a:solidFill>
                  <a:schemeClr val="tx2"/>
                </a:solidFill>
              </a:rPr>
              <a:t>parámetros</a:t>
            </a:r>
            <a:r>
              <a:rPr lang="es-ES" sz="1800" spc="5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los</a:t>
            </a:r>
            <a:r>
              <a:rPr lang="es-ES" sz="1800">
                <a:solidFill>
                  <a:schemeClr val="tx2"/>
                </a:solidFill>
              </a:rPr>
              <a:t> pones </a:t>
            </a:r>
            <a:r>
              <a:rPr lang="es-ES" sz="1800" spc="-390">
                <a:solidFill>
                  <a:schemeClr val="tx2"/>
                </a:solidFill>
              </a:rPr>
              <a:t> </a:t>
            </a:r>
            <a:r>
              <a:rPr lang="es-ES" sz="1800" spc="-10">
                <a:solidFill>
                  <a:schemeClr val="tx2"/>
                </a:solidFill>
              </a:rPr>
              <a:t>entre</a:t>
            </a:r>
            <a:r>
              <a:rPr lang="es-ES" sz="1800" spc="5">
                <a:solidFill>
                  <a:schemeClr val="tx2"/>
                </a:solidFill>
              </a:rPr>
              <a:t> </a:t>
            </a:r>
            <a:r>
              <a:rPr lang="es-ES" sz="1800" spc="-10">
                <a:solidFill>
                  <a:schemeClr val="tx2"/>
                </a:solidFill>
              </a:rPr>
              <a:t>paréntesis.</a:t>
            </a:r>
          </a:p>
          <a:p>
            <a:pPr marL="328930" marR="1223010" indent="31750">
              <a:spcBef>
                <a:spcPts val="560"/>
              </a:spcBef>
            </a:pPr>
            <a:r>
              <a:rPr lang="es-ES" sz="1800" spc="-25">
                <a:solidFill>
                  <a:schemeClr val="tx2"/>
                </a:solidFill>
              </a:rPr>
              <a:t>Para</a:t>
            </a:r>
            <a:r>
              <a:rPr lang="es-ES" sz="1800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crear</a:t>
            </a:r>
            <a:r>
              <a:rPr lang="es-ES" sz="1800">
                <a:solidFill>
                  <a:schemeClr val="tx2"/>
                </a:solidFill>
              </a:rPr>
              <a:t> un</a:t>
            </a:r>
            <a:r>
              <a:rPr lang="es-ES" sz="1800" spc="10">
                <a:solidFill>
                  <a:schemeClr val="tx2"/>
                </a:solidFill>
              </a:rPr>
              <a:t> </a:t>
            </a:r>
            <a:r>
              <a:rPr lang="es-ES" sz="1800" spc="-10">
                <a:solidFill>
                  <a:schemeClr val="tx2"/>
                </a:solidFill>
              </a:rPr>
              <a:t>constructor</a:t>
            </a:r>
            <a:r>
              <a:rPr lang="es-ES" sz="1800">
                <a:solidFill>
                  <a:schemeClr val="tx2"/>
                </a:solidFill>
              </a:rPr>
              <a:t> haces una</a:t>
            </a:r>
            <a:r>
              <a:rPr lang="es-ES" sz="1800" spc="5">
                <a:solidFill>
                  <a:schemeClr val="tx2"/>
                </a:solidFill>
              </a:rPr>
              <a:t> </a:t>
            </a:r>
            <a:r>
              <a:rPr lang="es-ES" sz="1800">
                <a:solidFill>
                  <a:schemeClr val="tx2"/>
                </a:solidFill>
              </a:rPr>
              <a:t>función</a:t>
            </a:r>
            <a:r>
              <a:rPr lang="es-ES" sz="1800" spc="5">
                <a:solidFill>
                  <a:schemeClr val="tx2"/>
                </a:solidFill>
              </a:rPr>
              <a:t> </a:t>
            </a:r>
            <a:r>
              <a:rPr lang="es-ES" sz="1800" spc="-10">
                <a:solidFill>
                  <a:schemeClr val="tx2"/>
                </a:solidFill>
              </a:rPr>
              <a:t>dentro</a:t>
            </a:r>
            <a:r>
              <a:rPr lang="es-ES" sz="1800" spc="5">
                <a:solidFill>
                  <a:schemeClr val="tx2"/>
                </a:solidFill>
              </a:rPr>
              <a:t> </a:t>
            </a:r>
            <a:r>
              <a:rPr lang="es-ES" sz="1800">
                <a:solidFill>
                  <a:schemeClr val="tx2"/>
                </a:solidFill>
              </a:rPr>
              <a:t>de</a:t>
            </a:r>
            <a:r>
              <a:rPr lang="es-ES" sz="1800" spc="10">
                <a:solidFill>
                  <a:schemeClr val="tx2"/>
                </a:solidFill>
              </a:rPr>
              <a:t> </a:t>
            </a:r>
            <a:r>
              <a:rPr lang="es-ES" sz="1800">
                <a:solidFill>
                  <a:schemeClr val="tx2"/>
                </a:solidFill>
              </a:rPr>
              <a:t>la</a:t>
            </a:r>
            <a:r>
              <a:rPr lang="es-ES" sz="1800" spc="5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clase</a:t>
            </a:r>
            <a:r>
              <a:rPr lang="es-ES" sz="1800" spc="10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con</a:t>
            </a:r>
            <a:r>
              <a:rPr lang="es-ES" sz="1800" spc="10">
                <a:solidFill>
                  <a:schemeClr val="tx2"/>
                </a:solidFill>
              </a:rPr>
              <a:t> </a:t>
            </a:r>
            <a:r>
              <a:rPr lang="es-ES" sz="1800">
                <a:solidFill>
                  <a:schemeClr val="tx2"/>
                </a:solidFill>
              </a:rPr>
              <a:t>el </a:t>
            </a:r>
            <a:r>
              <a:rPr lang="es-ES" sz="1800" spc="-395">
                <a:solidFill>
                  <a:schemeClr val="tx2"/>
                </a:solidFill>
              </a:rPr>
              <a:t> </a:t>
            </a:r>
            <a:r>
              <a:rPr lang="es-ES" sz="1800" spc="-10">
                <a:solidFill>
                  <a:schemeClr val="tx2"/>
                </a:solidFill>
              </a:rPr>
              <a:t>nombre</a:t>
            </a:r>
            <a:r>
              <a:rPr lang="es-ES" sz="1800" spc="10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init</a:t>
            </a:r>
            <a:r>
              <a:rPr lang="es-ES" sz="1800">
                <a:solidFill>
                  <a:schemeClr val="tx2"/>
                </a:solidFill>
              </a:rPr>
              <a:t> y de</a:t>
            </a:r>
            <a:r>
              <a:rPr lang="es-ES" sz="1800" spc="10">
                <a:solidFill>
                  <a:schemeClr val="tx2"/>
                </a:solidFill>
              </a:rPr>
              <a:t> </a:t>
            </a:r>
            <a:r>
              <a:rPr lang="es-ES" sz="1800" spc="-10">
                <a:solidFill>
                  <a:schemeClr val="tx2"/>
                </a:solidFill>
              </a:rPr>
              <a:t>parámetros</a:t>
            </a:r>
            <a:r>
              <a:rPr lang="es-ES" sz="1800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self</a:t>
            </a:r>
            <a:r>
              <a:rPr lang="es-ES" sz="1800" spc="10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(significa</a:t>
            </a:r>
            <a:r>
              <a:rPr lang="es-ES" sz="1800" spc="5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su</a:t>
            </a:r>
            <a:r>
              <a:rPr lang="es-ES" sz="1800" spc="5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clase</a:t>
            </a:r>
            <a:r>
              <a:rPr lang="es-ES" sz="1800" spc="10">
                <a:solidFill>
                  <a:schemeClr val="tx2"/>
                </a:solidFill>
              </a:rPr>
              <a:t> </a:t>
            </a:r>
            <a:r>
              <a:rPr lang="es-ES" sz="1800" spc="-5">
                <a:solidFill>
                  <a:schemeClr val="tx2"/>
                </a:solidFill>
              </a:rPr>
              <a:t>misma),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8392" y="3114104"/>
            <a:ext cx="4142232" cy="15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107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36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Composición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4672" y="2421683"/>
            <a:ext cx="4765949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marR="5080" lvl="0" indent="-228600" algn="l" defTabSz="914400" rtl="0" eaLnBrk="1" fontAlgn="auto" latinLnBrk="0" hangingPunct="1">
              <a:lnSpc>
                <a:spcPct val="9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Consiste</a:t>
            </a:r>
            <a:r>
              <a:rPr kumimoji="0" lang="en-US" sz="1800" b="0" i="0" u="none" strike="noStrike" kern="1200" cap="none" spc="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 dividir</a:t>
            </a:r>
            <a:r>
              <a:rPr kumimoji="0" lang="en-US" sz="1800" b="0" i="0" u="none" strike="noStrike" kern="1200" cap="none" spc="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</a:t>
            </a:r>
            <a:r>
              <a:rPr kumimoji="0" lang="en-US" sz="1800" b="0" i="0" u="none" strike="noStrike" kern="1200" cap="none" spc="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</a:t>
            </a:r>
            <a:r>
              <a:rPr kumimoji="0" lang="en-US" sz="1800" b="0" i="0" u="none" strike="noStrike" kern="1200" cap="none" spc="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 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diferentes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componentes,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resolver</a:t>
            </a:r>
            <a:r>
              <a:rPr kumimoji="0" lang="en-US" sz="1800" b="0" i="0" u="none" strike="noStrike" kern="1200" cap="none" spc="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cada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uno por</a:t>
            </a:r>
            <a:r>
              <a:rPr kumimoji="0" lang="en-US" sz="1800" b="0" i="0" u="none" strike="noStrike" kern="1200" cap="none" spc="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separado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por </a:t>
            </a:r>
            <a:r>
              <a:rPr kumimoji="0" lang="en-US" sz="1800" b="0" i="0" u="none" strike="noStrike" kern="1200" cap="none" spc="-32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último</a:t>
            </a:r>
            <a:r>
              <a:rPr kumimoji="0" lang="en-US" sz="1800" b="0" i="0" u="none" strike="noStrike" kern="1200" cap="none" spc="-1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unirlos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una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solución única.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27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-1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Ante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problema complejo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más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fácil</a:t>
            </a:r>
            <a:r>
              <a:rPr kumimoji="0" lang="en-US" sz="1800" b="0" i="0" u="none" strike="noStrike" kern="1200" cap="none" spc="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resolverlo cuando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</a:t>
            </a:r>
            <a:r>
              <a:rPr kumimoji="0" lang="en-US" sz="1800" b="0" i="0" u="none" strike="noStrike" kern="1200" cap="none" spc="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divide</a:t>
            </a:r>
            <a:r>
              <a:rPr kumimoji="0" lang="en-US" sz="1800" b="0" i="0" u="none" strike="noStrike" kern="1200" cap="none" spc="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 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piezas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manejables.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8392" y="2510028"/>
            <a:ext cx="4142232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022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0">
            <a:extLst>
              <a:ext uri="{FF2B5EF4-FFF2-40B4-BE49-F238E27FC236}">
                <a16:creationId xmlns:a16="http://schemas.microsoft.com/office/drawing/2014/main" id="{3BD466F8-64FB-4944-BC45-C2ED33C75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A1829D23-8396-4D91-BFAA-40924F31D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14">
            <a:extLst>
              <a:ext uri="{FF2B5EF4-FFF2-40B4-BE49-F238E27FC236}">
                <a16:creationId xmlns:a16="http://schemas.microsoft.com/office/drawing/2014/main" id="{F317B19D-7906-41CF-A544-B1E81CE6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21" y="69891"/>
            <a:ext cx="5409178" cy="6482325"/>
            <a:chOff x="-19221" y="69891"/>
            <a:chExt cx="5409178" cy="6482325"/>
          </a:xfrm>
        </p:grpSpPr>
        <p:sp>
          <p:nvSpPr>
            <p:cNvPr id="28" name="Freeform: Shape 15">
              <a:extLst>
                <a:ext uri="{FF2B5EF4-FFF2-40B4-BE49-F238E27FC236}">
                  <a16:creationId xmlns:a16="http://schemas.microsoft.com/office/drawing/2014/main" id="{4B974EF1-A734-4E6A-8BF5-794FDA951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31851"/>
              <a:ext cx="5380971" cy="6158554"/>
            </a:xfrm>
            <a:custGeom>
              <a:avLst/>
              <a:gdLst>
                <a:gd name="connsiteX0" fmla="*/ 2369925 w 5380971"/>
                <a:gd name="connsiteY0" fmla="*/ 1452 h 6158554"/>
                <a:gd name="connsiteX1" fmla="*/ 2674292 w 5380971"/>
                <a:gd name="connsiteY1" fmla="*/ 5969 h 6158554"/>
                <a:gd name="connsiteX2" fmla="*/ 3277239 w 5380971"/>
                <a:gd name="connsiteY2" fmla="*/ 99590 h 6158554"/>
                <a:gd name="connsiteX3" fmla="*/ 3850935 w 5380971"/>
                <a:gd name="connsiteY3" fmla="*/ 316872 h 6158554"/>
                <a:gd name="connsiteX4" fmla="*/ 4359245 w 5380971"/>
                <a:gd name="connsiteY4" fmla="*/ 662333 h 6158554"/>
                <a:gd name="connsiteX5" fmla="*/ 4765689 w 5380971"/>
                <a:gd name="connsiteY5" fmla="*/ 1120048 h 6158554"/>
                <a:gd name="connsiteX6" fmla="*/ 4809507 w 5380971"/>
                <a:gd name="connsiteY6" fmla="*/ 1182613 h 6158554"/>
                <a:gd name="connsiteX7" fmla="*/ 4851517 w 5380971"/>
                <a:gd name="connsiteY7" fmla="*/ 1246306 h 6158554"/>
                <a:gd name="connsiteX8" fmla="*/ 4892286 w 5380971"/>
                <a:gd name="connsiteY8" fmla="*/ 1310678 h 6158554"/>
                <a:gd name="connsiteX9" fmla="*/ 4931587 w 5380971"/>
                <a:gd name="connsiteY9" fmla="*/ 1375953 h 6158554"/>
                <a:gd name="connsiteX10" fmla="*/ 5075124 w 5380971"/>
                <a:gd name="connsiteY10" fmla="*/ 1644507 h 6158554"/>
                <a:gd name="connsiteX11" fmla="*/ 5271626 w 5380971"/>
                <a:gd name="connsiteY11" fmla="*/ 2218203 h 6158554"/>
                <a:gd name="connsiteX12" fmla="*/ 5317703 w 5380971"/>
                <a:gd name="connsiteY12" fmla="*/ 2516684 h 6158554"/>
                <a:gd name="connsiteX13" fmla="*/ 5347630 w 5380971"/>
                <a:gd name="connsiteY13" fmla="*/ 2815391 h 6158554"/>
                <a:gd name="connsiteX14" fmla="*/ 5371458 w 5380971"/>
                <a:gd name="connsiteY14" fmla="*/ 3114097 h 6158554"/>
                <a:gd name="connsiteX15" fmla="*/ 5376315 w 5380971"/>
                <a:gd name="connsiteY15" fmla="*/ 3188971 h 6158554"/>
                <a:gd name="connsiteX16" fmla="*/ 5378461 w 5380971"/>
                <a:gd name="connsiteY16" fmla="*/ 3227481 h 6158554"/>
                <a:gd name="connsiteX17" fmla="*/ 5380041 w 5380971"/>
                <a:gd name="connsiteY17" fmla="*/ 3266669 h 6158554"/>
                <a:gd name="connsiteX18" fmla="*/ 5377896 w 5380971"/>
                <a:gd name="connsiteY18" fmla="*/ 3424548 h 6158554"/>
                <a:gd name="connsiteX19" fmla="*/ 5217080 w 5380971"/>
                <a:gd name="connsiteY19" fmla="*/ 4044661 h 6158554"/>
                <a:gd name="connsiteX20" fmla="*/ 4859649 w 5380971"/>
                <a:gd name="connsiteY20" fmla="*/ 4571265 h 6158554"/>
                <a:gd name="connsiteX21" fmla="*/ 4641802 w 5380971"/>
                <a:gd name="connsiteY21" fmla="*/ 4790806 h 6158554"/>
                <a:gd name="connsiteX22" fmla="*/ 4414695 w 5380971"/>
                <a:gd name="connsiteY22" fmla="*/ 4990358 h 6158554"/>
                <a:gd name="connsiteX23" fmla="*/ 3953365 w 5380971"/>
                <a:gd name="connsiteY23" fmla="*/ 5349935 h 6158554"/>
                <a:gd name="connsiteX24" fmla="*/ 3837271 w 5380971"/>
                <a:gd name="connsiteY24" fmla="*/ 5437683 h 6158554"/>
                <a:gd name="connsiteX25" fmla="*/ 3718014 w 5380971"/>
                <a:gd name="connsiteY25" fmla="*/ 5525996 h 6158554"/>
                <a:gd name="connsiteX26" fmla="*/ 3595821 w 5380971"/>
                <a:gd name="connsiteY26" fmla="*/ 5613180 h 6158554"/>
                <a:gd name="connsiteX27" fmla="*/ 3469788 w 5380971"/>
                <a:gd name="connsiteY27" fmla="*/ 5697880 h 6158554"/>
                <a:gd name="connsiteX28" fmla="*/ 3205188 w 5380971"/>
                <a:gd name="connsiteY28" fmla="*/ 5856889 h 6158554"/>
                <a:gd name="connsiteX29" fmla="*/ 2920598 w 5380971"/>
                <a:gd name="connsiteY29" fmla="*/ 5992069 h 6158554"/>
                <a:gd name="connsiteX30" fmla="*/ 2301276 w 5380971"/>
                <a:gd name="connsiteY30" fmla="*/ 6147577 h 6158554"/>
                <a:gd name="connsiteX31" fmla="*/ 2141815 w 5380971"/>
                <a:gd name="connsiteY31" fmla="*/ 6157628 h 6158554"/>
                <a:gd name="connsiteX32" fmla="*/ 2101950 w 5380971"/>
                <a:gd name="connsiteY32" fmla="*/ 6158531 h 6158554"/>
                <a:gd name="connsiteX33" fmla="*/ 2062198 w 5380971"/>
                <a:gd name="connsiteY33" fmla="*/ 6158306 h 6158554"/>
                <a:gd name="connsiteX34" fmla="*/ 2022558 w 5380971"/>
                <a:gd name="connsiteY34" fmla="*/ 6157853 h 6158554"/>
                <a:gd name="connsiteX35" fmla="*/ 1984048 w 5380971"/>
                <a:gd name="connsiteY35" fmla="*/ 6156385 h 6158554"/>
                <a:gd name="connsiteX36" fmla="*/ 1676420 w 5380971"/>
                <a:gd name="connsiteY36" fmla="*/ 6131879 h 6158554"/>
                <a:gd name="connsiteX37" fmla="*/ 1370712 w 5380971"/>
                <a:gd name="connsiteY37" fmla="*/ 6077898 h 6158554"/>
                <a:gd name="connsiteX38" fmla="*/ 1070425 w 5380971"/>
                <a:gd name="connsiteY38" fmla="*/ 5993311 h 6158554"/>
                <a:gd name="connsiteX39" fmla="*/ 495598 w 5380971"/>
                <a:gd name="connsiteY39" fmla="*/ 5738987 h 6158554"/>
                <a:gd name="connsiteX40" fmla="*/ 11118 w 5380971"/>
                <a:gd name="connsiteY40" fmla="*/ 5343046 h 6158554"/>
                <a:gd name="connsiteX41" fmla="*/ 0 w 5380971"/>
                <a:gd name="connsiteY41" fmla="*/ 5330343 h 6158554"/>
                <a:gd name="connsiteX42" fmla="*/ 0 w 5380971"/>
                <a:gd name="connsiteY42" fmla="*/ 4710800 h 6158554"/>
                <a:gd name="connsiteX43" fmla="*/ 122158 w 5380971"/>
                <a:gd name="connsiteY43" fmla="*/ 4852227 h 6158554"/>
                <a:gd name="connsiteX44" fmla="*/ 313438 w 5380971"/>
                <a:gd name="connsiteY44" fmla="*/ 5049308 h 6158554"/>
                <a:gd name="connsiteX45" fmla="*/ 512086 w 5380971"/>
                <a:gd name="connsiteY45" fmla="*/ 5232936 h 6158554"/>
                <a:gd name="connsiteX46" fmla="*/ 720108 w 5380971"/>
                <a:gd name="connsiteY46" fmla="*/ 5402222 h 6158554"/>
                <a:gd name="connsiteX47" fmla="*/ 1184825 w 5380971"/>
                <a:gd name="connsiteY47" fmla="*/ 5669985 h 6158554"/>
                <a:gd name="connsiteX48" fmla="*/ 1444796 w 5380971"/>
                <a:gd name="connsiteY48" fmla="*/ 5745650 h 6158554"/>
                <a:gd name="connsiteX49" fmla="*/ 1511426 w 5380971"/>
                <a:gd name="connsiteY49" fmla="*/ 5758976 h 6158554"/>
                <a:gd name="connsiteX50" fmla="*/ 1578621 w 5380971"/>
                <a:gd name="connsiteY50" fmla="*/ 5770157 h 6158554"/>
                <a:gd name="connsiteX51" fmla="*/ 1714253 w 5380971"/>
                <a:gd name="connsiteY51" fmla="*/ 5786193 h 6158554"/>
                <a:gd name="connsiteX52" fmla="*/ 1782464 w 5380971"/>
                <a:gd name="connsiteY52" fmla="*/ 5791387 h 6158554"/>
                <a:gd name="connsiteX53" fmla="*/ 1850901 w 5380971"/>
                <a:gd name="connsiteY53" fmla="*/ 5795001 h 6158554"/>
                <a:gd name="connsiteX54" fmla="*/ 1919564 w 5380971"/>
                <a:gd name="connsiteY54" fmla="*/ 5796583 h 6158554"/>
                <a:gd name="connsiteX55" fmla="*/ 1988340 w 5380971"/>
                <a:gd name="connsiteY55" fmla="*/ 5796244 h 6158554"/>
                <a:gd name="connsiteX56" fmla="*/ 2022784 w 5380971"/>
                <a:gd name="connsiteY56" fmla="*/ 5795905 h 6158554"/>
                <a:gd name="connsiteX57" fmla="*/ 2055986 w 5380971"/>
                <a:gd name="connsiteY57" fmla="*/ 5794437 h 6158554"/>
                <a:gd name="connsiteX58" fmla="*/ 2089076 w 5380971"/>
                <a:gd name="connsiteY58" fmla="*/ 5792743 h 6158554"/>
                <a:gd name="connsiteX59" fmla="*/ 2122052 w 5380971"/>
                <a:gd name="connsiteY59" fmla="*/ 5790032 h 6158554"/>
                <a:gd name="connsiteX60" fmla="*/ 2252828 w 5380971"/>
                <a:gd name="connsiteY60" fmla="*/ 5773883 h 6158554"/>
                <a:gd name="connsiteX61" fmla="*/ 2750973 w 5380971"/>
                <a:gd name="connsiteY61" fmla="*/ 5610357 h 6158554"/>
                <a:gd name="connsiteX62" fmla="*/ 3211173 w 5380971"/>
                <a:gd name="connsiteY62" fmla="*/ 5323621 h 6158554"/>
                <a:gd name="connsiteX63" fmla="*/ 3322750 w 5380971"/>
                <a:gd name="connsiteY63" fmla="*/ 5239374 h 6158554"/>
                <a:gd name="connsiteX64" fmla="*/ 3434328 w 5380971"/>
                <a:gd name="connsiteY64" fmla="*/ 5152303 h 6158554"/>
                <a:gd name="connsiteX65" fmla="*/ 3660306 w 5380971"/>
                <a:gd name="connsiteY65" fmla="*/ 4971611 h 6158554"/>
                <a:gd name="connsiteX66" fmla="*/ 4124797 w 5380971"/>
                <a:gd name="connsiteY66" fmla="*/ 4621859 h 6158554"/>
                <a:gd name="connsiteX67" fmla="*/ 4557554 w 5380971"/>
                <a:gd name="connsiteY67" fmla="*/ 4274027 h 6158554"/>
                <a:gd name="connsiteX68" fmla="*/ 4903579 w 5380971"/>
                <a:gd name="connsiteY68" fmla="*/ 3875375 h 6158554"/>
                <a:gd name="connsiteX69" fmla="*/ 5021481 w 5380971"/>
                <a:gd name="connsiteY69" fmla="*/ 3643638 h 6158554"/>
                <a:gd name="connsiteX70" fmla="*/ 5093306 w 5380971"/>
                <a:gd name="connsiteY70" fmla="*/ 3390443 h 6158554"/>
                <a:gd name="connsiteX71" fmla="*/ 5113182 w 5380971"/>
                <a:gd name="connsiteY71" fmla="*/ 3257634 h 6158554"/>
                <a:gd name="connsiteX72" fmla="*/ 5116457 w 5380971"/>
                <a:gd name="connsiteY72" fmla="*/ 3223980 h 6158554"/>
                <a:gd name="connsiteX73" fmla="*/ 5118941 w 5380971"/>
                <a:gd name="connsiteY73" fmla="*/ 3189649 h 6158554"/>
                <a:gd name="connsiteX74" fmla="*/ 5122555 w 5380971"/>
                <a:gd name="connsiteY74" fmla="*/ 3118727 h 6158554"/>
                <a:gd name="connsiteX75" fmla="*/ 5116344 w 5380971"/>
                <a:gd name="connsiteY75" fmla="*/ 2835154 h 6158554"/>
                <a:gd name="connsiteX76" fmla="*/ 5076479 w 5380971"/>
                <a:gd name="connsiteY76" fmla="*/ 2555081 h 6158554"/>
                <a:gd name="connsiteX77" fmla="*/ 5008832 w 5380971"/>
                <a:gd name="connsiteY77" fmla="*/ 2281785 h 6158554"/>
                <a:gd name="connsiteX78" fmla="*/ 4834126 w 5380971"/>
                <a:gd name="connsiteY78" fmla="*/ 1751566 h 6158554"/>
                <a:gd name="connsiteX79" fmla="*/ 4715095 w 5380971"/>
                <a:gd name="connsiteY79" fmla="*/ 1499840 h 6158554"/>
                <a:gd name="connsiteX80" fmla="*/ 4680425 w 5380971"/>
                <a:gd name="connsiteY80" fmla="*/ 1439534 h 6158554"/>
                <a:gd name="connsiteX81" fmla="*/ 4643947 w 5380971"/>
                <a:gd name="connsiteY81" fmla="*/ 1380357 h 6158554"/>
                <a:gd name="connsiteX82" fmla="*/ 4605325 w 5380971"/>
                <a:gd name="connsiteY82" fmla="*/ 1322536 h 6158554"/>
                <a:gd name="connsiteX83" fmla="*/ 4565008 w 5380971"/>
                <a:gd name="connsiteY83" fmla="*/ 1265957 h 6158554"/>
                <a:gd name="connsiteX84" fmla="*/ 4183296 w 5380971"/>
                <a:gd name="connsiteY84" fmla="*/ 867644 h 6158554"/>
                <a:gd name="connsiteX85" fmla="*/ 3723774 w 5380971"/>
                <a:gd name="connsiteY85" fmla="*/ 567469 h 6158554"/>
                <a:gd name="connsiteX86" fmla="*/ 3206656 w 5380971"/>
                <a:gd name="connsiteY86" fmla="*/ 378985 h 6158554"/>
                <a:gd name="connsiteX87" fmla="*/ 2657917 w 5380971"/>
                <a:gd name="connsiteY87" fmla="*/ 300836 h 6158554"/>
                <a:gd name="connsiteX88" fmla="*/ 2101837 w 5380971"/>
                <a:gd name="connsiteY88" fmla="*/ 320712 h 6158554"/>
                <a:gd name="connsiteX89" fmla="*/ 1556034 w 5380971"/>
                <a:gd name="connsiteY89" fmla="*/ 435451 h 6158554"/>
                <a:gd name="connsiteX90" fmla="*/ 1033947 w 5380971"/>
                <a:gd name="connsiteY90" fmla="*/ 635116 h 6158554"/>
                <a:gd name="connsiteX91" fmla="*/ 101012 w 5380971"/>
                <a:gd name="connsiteY91" fmla="*/ 1248565 h 6158554"/>
                <a:gd name="connsiteX92" fmla="*/ 0 w 5380971"/>
                <a:gd name="connsiteY92" fmla="*/ 1348112 h 6158554"/>
                <a:gd name="connsiteX93" fmla="*/ 0 w 5380971"/>
                <a:gd name="connsiteY93" fmla="*/ 968874 h 6158554"/>
                <a:gd name="connsiteX94" fmla="*/ 138873 w 5380971"/>
                <a:gd name="connsiteY94" fmla="*/ 845566 h 6158554"/>
                <a:gd name="connsiteX95" fmla="*/ 380746 w 5380971"/>
                <a:gd name="connsiteY95" fmla="*/ 663462 h 6158554"/>
                <a:gd name="connsiteX96" fmla="*/ 904188 w 5380971"/>
                <a:gd name="connsiteY96" fmla="*/ 359222 h 6158554"/>
                <a:gd name="connsiteX97" fmla="*/ 2066151 w 5380971"/>
                <a:gd name="connsiteY97" fmla="*/ 23699 h 6158554"/>
                <a:gd name="connsiteX98" fmla="*/ 2369925 w 5380971"/>
                <a:gd name="connsiteY98" fmla="*/ 1452 h 615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80971" h="6158554">
                  <a:moveTo>
                    <a:pt x="2369925" y="1452"/>
                  </a:moveTo>
                  <a:cubicBezTo>
                    <a:pt x="2471494" y="-1484"/>
                    <a:pt x="2573161" y="40"/>
                    <a:pt x="2674292" y="5969"/>
                  </a:cubicBezTo>
                  <a:cubicBezTo>
                    <a:pt x="2876893" y="18279"/>
                    <a:pt x="3079381" y="48431"/>
                    <a:pt x="3277239" y="99590"/>
                  </a:cubicBezTo>
                  <a:cubicBezTo>
                    <a:pt x="3475096" y="150635"/>
                    <a:pt x="3668324" y="222912"/>
                    <a:pt x="3850935" y="316872"/>
                  </a:cubicBezTo>
                  <a:cubicBezTo>
                    <a:pt x="4033322" y="410832"/>
                    <a:pt x="4205995" y="525684"/>
                    <a:pt x="4359245" y="662333"/>
                  </a:cubicBezTo>
                  <a:cubicBezTo>
                    <a:pt x="4512607" y="798868"/>
                    <a:pt x="4647448" y="954376"/>
                    <a:pt x="4765689" y="1120048"/>
                  </a:cubicBezTo>
                  <a:lnTo>
                    <a:pt x="4809507" y="1182613"/>
                  </a:lnTo>
                  <a:lnTo>
                    <a:pt x="4851517" y="1246306"/>
                  </a:lnTo>
                  <a:cubicBezTo>
                    <a:pt x="4865069" y="1267764"/>
                    <a:pt x="4878960" y="1289108"/>
                    <a:pt x="4892286" y="1310678"/>
                  </a:cubicBezTo>
                  <a:lnTo>
                    <a:pt x="4931587" y="1375953"/>
                  </a:lnTo>
                  <a:cubicBezTo>
                    <a:pt x="4982971" y="1463589"/>
                    <a:pt x="5031419" y="1552918"/>
                    <a:pt x="5075124" y="1644507"/>
                  </a:cubicBezTo>
                  <a:cubicBezTo>
                    <a:pt x="5162759" y="1827683"/>
                    <a:pt x="5230293" y="2020459"/>
                    <a:pt x="5271626" y="2218203"/>
                  </a:cubicBezTo>
                  <a:cubicBezTo>
                    <a:pt x="5292180" y="2317132"/>
                    <a:pt x="5306522" y="2416852"/>
                    <a:pt x="5317703" y="2516684"/>
                  </a:cubicBezTo>
                  <a:cubicBezTo>
                    <a:pt x="5329109" y="2616404"/>
                    <a:pt x="5338256" y="2716010"/>
                    <a:pt x="5347630" y="2815391"/>
                  </a:cubicBezTo>
                  <a:cubicBezTo>
                    <a:pt x="5356552" y="2914884"/>
                    <a:pt x="5364457" y="3014378"/>
                    <a:pt x="5371458" y="3114097"/>
                  </a:cubicBezTo>
                  <a:lnTo>
                    <a:pt x="5376315" y="3188971"/>
                  </a:lnTo>
                  <a:cubicBezTo>
                    <a:pt x="5377218" y="3201281"/>
                    <a:pt x="5377783" y="3214494"/>
                    <a:pt x="5378461" y="3227481"/>
                  </a:cubicBezTo>
                  <a:cubicBezTo>
                    <a:pt x="5379138" y="3240468"/>
                    <a:pt x="5379816" y="3253569"/>
                    <a:pt x="5380041" y="3266669"/>
                  </a:cubicBezTo>
                  <a:cubicBezTo>
                    <a:pt x="5381736" y="3318957"/>
                    <a:pt x="5381171" y="3371696"/>
                    <a:pt x="5377896" y="3424548"/>
                  </a:cubicBezTo>
                  <a:cubicBezTo>
                    <a:pt x="5365699" y="3636071"/>
                    <a:pt x="5308894" y="3849175"/>
                    <a:pt x="5217080" y="4044661"/>
                  </a:cubicBezTo>
                  <a:cubicBezTo>
                    <a:pt x="5125492" y="4240712"/>
                    <a:pt x="4999233" y="4416660"/>
                    <a:pt x="4859649" y="4571265"/>
                  </a:cubicBezTo>
                  <a:cubicBezTo>
                    <a:pt x="4789856" y="4648850"/>
                    <a:pt x="4716563" y="4721578"/>
                    <a:pt x="4641802" y="4790806"/>
                  </a:cubicBezTo>
                  <a:cubicBezTo>
                    <a:pt x="4567040" y="4860033"/>
                    <a:pt x="4491263" y="4926664"/>
                    <a:pt x="4414695" y="4990358"/>
                  </a:cubicBezTo>
                  <a:cubicBezTo>
                    <a:pt x="4261897" y="5118310"/>
                    <a:pt x="4105711" y="5234969"/>
                    <a:pt x="3953365" y="5349935"/>
                  </a:cubicBezTo>
                  <a:lnTo>
                    <a:pt x="3837271" y="5437683"/>
                  </a:lnTo>
                  <a:cubicBezTo>
                    <a:pt x="3797970" y="5467159"/>
                    <a:pt x="3758331" y="5496860"/>
                    <a:pt x="3718014" y="5525996"/>
                  </a:cubicBezTo>
                  <a:cubicBezTo>
                    <a:pt x="3677810" y="5555246"/>
                    <a:pt x="3637154" y="5584382"/>
                    <a:pt x="3595821" y="5613180"/>
                  </a:cubicBezTo>
                  <a:cubicBezTo>
                    <a:pt x="3554375" y="5641752"/>
                    <a:pt x="3512590" y="5670098"/>
                    <a:pt x="3469788" y="5697880"/>
                  </a:cubicBezTo>
                  <a:cubicBezTo>
                    <a:pt x="3384637" y="5753555"/>
                    <a:pt x="3296776" y="5807537"/>
                    <a:pt x="3205188" y="5856889"/>
                  </a:cubicBezTo>
                  <a:cubicBezTo>
                    <a:pt x="3113712" y="5906466"/>
                    <a:pt x="3019075" y="5952542"/>
                    <a:pt x="2920598" y="5992069"/>
                  </a:cubicBezTo>
                  <a:cubicBezTo>
                    <a:pt x="2724547" y="6072251"/>
                    <a:pt x="2513928" y="6126346"/>
                    <a:pt x="2301276" y="6147577"/>
                  </a:cubicBezTo>
                  <a:cubicBezTo>
                    <a:pt x="2248085" y="6152659"/>
                    <a:pt x="2194893" y="6156498"/>
                    <a:pt x="2141815" y="6157628"/>
                  </a:cubicBezTo>
                  <a:lnTo>
                    <a:pt x="2101950" y="6158531"/>
                  </a:lnTo>
                  <a:cubicBezTo>
                    <a:pt x="2088737" y="6158644"/>
                    <a:pt x="2075411" y="6158306"/>
                    <a:pt x="2062198" y="6158306"/>
                  </a:cubicBezTo>
                  <a:lnTo>
                    <a:pt x="2022558" y="6157853"/>
                  </a:lnTo>
                  <a:lnTo>
                    <a:pt x="1984048" y="6156385"/>
                  </a:lnTo>
                  <a:cubicBezTo>
                    <a:pt x="1881506" y="6153111"/>
                    <a:pt x="1778737" y="6144979"/>
                    <a:pt x="1676420" y="6131879"/>
                  </a:cubicBezTo>
                  <a:cubicBezTo>
                    <a:pt x="1573991" y="6119457"/>
                    <a:pt x="1471787" y="6101613"/>
                    <a:pt x="1370712" y="6077898"/>
                  </a:cubicBezTo>
                  <a:cubicBezTo>
                    <a:pt x="1269751" y="6053955"/>
                    <a:pt x="1169579" y="6025610"/>
                    <a:pt x="1070425" y="5993311"/>
                  </a:cubicBezTo>
                  <a:cubicBezTo>
                    <a:pt x="872454" y="5928149"/>
                    <a:pt x="676742" y="5847064"/>
                    <a:pt x="495598" y="5738987"/>
                  </a:cubicBezTo>
                  <a:cubicBezTo>
                    <a:pt x="314342" y="5631136"/>
                    <a:pt x="152509" y="5494375"/>
                    <a:pt x="11118" y="5343046"/>
                  </a:cubicBezTo>
                  <a:lnTo>
                    <a:pt x="0" y="5330343"/>
                  </a:lnTo>
                  <a:lnTo>
                    <a:pt x="0" y="4710800"/>
                  </a:lnTo>
                  <a:lnTo>
                    <a:pt x="122158" y="4852227"/>
                  </a:lnTo>
                  <a:cubicBezTo>
                    <a:pt x="184751" y="4920058"/>
                    <a:pt x="248841" y="4985558"/>
                    <a:pt x="313438" y="5049308"/>
                  </a:cubicBezTo>
                  <a:cubicBezTo>
                    <a:pt x="378374" y="5112776"/>
                    <a:pt x="444440" y="5174099"/>
                    <a:pt x="512086" y="5232936"/>
                  </a:cubicBezTo>
                  <a:cubicBezTo>
                    <a:pt x="579733" y="5291775"/>
                    <a:pt x="648622" y="5348692"/>
                    <a:pt x="720108" y="5402222"/>
                  </a:cubicBezTo>
                  <a:cubicBezTo>
                    <a:pt x="862516" y="5509508"/>
                    <a:pt x="1016104" y="5605388"/>
                    <a:pt x="1184825" y="5669985"/>
                  </a:cubicBezTo>
                  <a:cubicBezTo>
                    <a:pt x="1268960" y="5702284"/>
                    <a:pt x="1356144" y="5727016"/>
                    <a:pt x="1444796" y="5745650"/>
                  </a:cubicBezTo>
                  <a:cubicBezTo>
                    <a:pt x="1467043" y="5750054"/>
                    <a:pt x="1489065" y="5755137"/>
                    <a:pt x="1511426" y="5758976"/>
                  </a:cubicBezTo>
                  <a:lnTo>
                    <a:pt x="1578621" y="5770157"/>
                  </a:lnTo>
                  <a:cubicBezTo>
                    <a:pt x="1623681" y="5776142"/>
                    <a:pt x="1668741" y="5782466"/>
                    <a:pt x="1714253" y="5786193"/>
                  </a:cubicBezTo>
                  <a:cubicBezTo>
                    <a:pt x="1736952" y="5788339"/>
                    <a:pt x="1759652" y="5790371"/>
                    <a:pt x="1782464" y="5791387"/>
                  </a:cubicBezTo>
                  <a:cubicBezTo>
                    <a:pt x="1805276" y="5792517"/>
                    <a:pt x="1827976" y="5794324"/>
                    <a:pt x="1850901" y="5795001"/>
                  </a:cubicBezTo>
                  <a:lnTo>
                    <a:pt x="1919564" y="5796583"/>
                  </a:lnTo>
                  <a:cubicBezTo>
                    <a:pt x="1942376" y="5797147"/>
                    <a:pt x="1965415" y="5796356"/>
                    <a:pt x="1988340" y="5796244"/>
                  </a:cubicBezTo>
                  <a:lnTo>
                    <a:pt x="2022784" y="5795905"/>
                  </a:lnTo>
                  <a:cubicBezTo>
                    <a:pt x="2033965" y="5795567"/>
                    <a:pt x="2044919" y="5794888"/>
                    <a:pt x="2055986" y="5794437"/>
                  </a:cubicBezTo>
                  <a:cubicBezTo>
                    <a:pt x="2067054" y="5793872"/>
                    <a:pt x="2078121" y="5793533"/>
                    <a:pt x="2089076" y="5792743"/>
                  </a:cubicBezTo>
                  <a:lnTo>
                    <a:pt x="2122052" y="5790032"/>
                  </a:lnTo>
                  <a:cubicBezTo>
                    <a:pt x="2165983" y="5786531"/>
                    <a:pt x="2209575" y="5780659"/>
                    <a:pt x="2252828" y="5773883"/>
                  </a:cubicBezTo>
                  <a:cubicBezTo>
                    <a:pt x="2425953" y="5745198"/>
                    <a:pt x="2592416" y="5689071"/>
                    <a:pt x="2750973" y="5610357"/>
                  </a:cubicBezTo>
                  <a:cubicBezTo>
                    <a:pt x="2910095" y="5532546"/>
                    <a:pt x="3061537" y="5432940"/>
                    <a:pt x="3211173" y="5323621"/>
                  </a:cubicBezTo>
                  <a:cubicBezTo>
                    <a:pt x="3248554" y="5296404"/>
                    <a:pt x="3285709" y="5268059"/>
                    <a:pt x="3322750" y="5239374"/>
                  </a:cubicBezTo>
                  <a:cubicBezTo>
                    <a:pt x="3360018" y="5210802"/>
                    <a:pt x="3397173" y="5181778"/>
                    <a:pt x="3434328" y="5152303"/>
                  </a:cubicBezTo>
                  <a:lnTo>
                    <a:pt x="3660306" y="4971611"/>
                  </a:lnTo>
                  <a:cubicBezTo>
                    <a:pt x="3815362" y="4848627"/>
                    <a:pt x="3971886" y="4734114"/>
                    <a:pt x="4124797" y="4621859"/>
                  </a:cubicBezTo>
                  <a:cubicBezTo>
                    <a:pt x="4277594" y="4509604"/>
                    <a:pt x="4424633" y="4396220"/>
                    <a:pt x="4557554" y="4274027"/>
                  </a:cubicBezTo>
                  <a:cubicBezTo>
                    <a:pt x="4690476" y="4152060"/>
                    <a:pt x="4810523" y="4022074"/>
                    <a:pt x="4903579" y="3875375"/>
                  </a:cubicBezTo>
                  <a:cubicBezTo>
                    <a:pt x="4950107" y="3802082"/>
                    <a:pt x="4989860" y="3724836"/>
                    <a:pt x="5021481" y="3643638"/>
                  </a:cubicBezTo>
                  <a:cubicBezTo>
                    <a:pt x="5053328" y="3562552"/>
                    <a:pt x="5076253" y="3477627"/>
                    <a:pt x="5093306" y="3390443"/>
                  </a:cubicBezTo>
                  <a:cubicBezTo>
                    <a:pt x="5101776" y="3346851"/>
                    <a:pt x="5108552" y="3302468"/>
                    <a:pt x="5113182" y="3257634"/>
                  </a:cubicBezTo>
                  <a:cubicBezTo>
                    <a:pt x="5114537" y="3246454"/>
                    <a:pt x="5115441" y="3235161"/>
                    <a:pt x="5116457" y="3223980"/>
                  </a:cubicBezTo>
                  <a:cubicBezTo>
                    <a:pt x="5117360" y="3212687"/>
                    <a:pt x="5118490" y="3201620"/>
                    <a:pt x="5118941" y="3189649"/>
                  </a:cubicBezTo>
                  <a:lnTo>
                    <a:pt x="5122555" y="3118727"/>
                  </a:lnTo>
                  <a:cubicBezTo>
                    <a:pt x="5125830" y="3024090"/>
                    <a:pt x="5123798" y="2929340"/>
                    <a:pt x="5116344" y="2835154"/>
                  </a:cubicBezTo>
                  <a:cubicBezTo>
                    <a:pt x="5109116" y="2740855"/>
                    <a:pt x="5095226" y="2647347"/>
                    <a:pt x="5076479" y="2555081"/>
                  </a:cubicBezTo>
                  <a:cubicBezTo>
                    <a:pt x="5057506" y="2462815"/>
                    <a:pt x="5033791" y="2371792"/>
                    <a:pt x="5008832" y="2281785"/>
                  </a:cubicBezTo>
                  <a:cubicBezTo>
                    <a:pt x="4959029" y="2101657"/>
                    <a:pt x="4904031" y="1923901"/>
                    <a:pt x="4834126" y="1751566"/>
                  </a:cubicBezTo>
                  <a:cubicBezTo>
                    <a:pt x="4799117" y="1665512"/>
                    <a:pt x="4760042" y="1581038"/>
                    <a:pt x="4715095" y="1499840"/>
                  </a:cubicBezTo>
                  <a:cubicBezTo>
                    <a:pt x="4704141" y="1479399"/>
                    <a:pt x="4692057" y="1459523"/>
                    <a:pt x="4680425" y="1439534"/>
                  </a:cubicBezTo>
                  <a:cubicBezTo>
                    <a:pt x="4668454" y="1419658"/>
                    <a:pt x="4656031" y="1400121"/>
                    <a:pt x="4643947" y="1380357"/>
                  </a:cubicBezTo>
                  <a:lnTo>
                    <a:pt x="4605325" y="1322536"/>
                  </a:lnTo>
                  <a:lnTo>
                    <a:pt x="4565008" y="1265957"/>
                  </a:lnTo>
                  <a:cubicBezTo>
                    <a:pt x="4454673" y="1117225"/>
                    <a:pt x="4325139" y="984190"/>
                    <a:pt x="4183296" y="867644"/>
                  </a:cubicBezTo>
                  <a:cubicBezTo>
                    <a:pt x="4041792" y="750759"/>
                    <a:pt x="3888090" y="649119"/>
                    <a:pt x="3723774" y="567469"/>
                  </a:cubicBezTo>
                  <a:cubicBezTo>
                    <a:pt x="3559570" y="485593"/>
                    <a:pt x="3385767" y="422803"/>
                    <a:pt x="3206656" y="378985"/>
                  </a:cubicBezTo>
                  <a:cubicBezTo>
                    <a:pt x="3027545" y="335054"/>
                    <a:pt x="2843465" y="309757"/>
                    <a:pt x="2657917" y="300836"/>
                  </a:cubicBezTo>
                  <a:cubicBezTo>
                    <a:pt x="2472030" y="291462"/>
                    <a:pt x="2286369" y="297674"/>
                    <a:pt x="2101837" y="320712"/>
                  </a:cubicBezTo>
                  <a:cubicBezTo>
                    <a:pt x="1917418" y="343863"/>
                    <a:pt x="1734694" y="382599"/>
                    <a:pt x="1556034" y="435451"/>
                  </a:cubicBezTo>
                  <a:cubicBezTo>
                    <a:pt x="1377262" y="488078"/>
                    <a:pt x="1202894" y="556176"/>
                    <a:pt x="1033947" y="635116"/>
                  </a:cubicBezTo>
                  <a:cubicBezTo>
                    <a:pt x="695037" y="791301"/>
                    <a:pt x="378600" y="998420"/>
                    <a:pt x="101012" y="1248565"/>
                  </a:cubicBezTo>
                  <a:lnTo>
                    <a:pt x="0" y="1348112"/>
                  </a:lnTo>
                  <a:lnTo>
                    <a:pt x="0" y="968874"/>
                  </a:lnTo>
                  <a:lnTo>
                    <a:pt x="138873" y="845566"/>
                  </a:lnTo>
                  <a:cubicBezTo>
                    <a:pt x="217050" y="781674"/>
                    <a:pt x="297797" y="720945"/>
                    <a:pt x="380746" y="663462"/>
                  </a:cubicBezTo>
                  <a:cubicBezTo>
                    <a:pt x="546869" y="548609"/>
                    <a:pt x="721689" y="446293"/>
                    <a:pt x="904188" y="359222"/>
                  </a:cubicBezTo>
                  <a:cubicBezTo>
                    <a:pt x="1269637" y="186322"/>
                    <a:pt x="1663094" y="72034"/>
                    <a:pt x="2066151" y="23699"/>
                  </a:cubicBezTo>
                  <a:cubicBezTo>
                    <a:pt x="2166887" y="11785"/>
                    <a:pt x="2268356" y="4388"/>
                    <a:pt x="2369925" y="14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16">
              <a:extLst>
                <a:ext uri="{FF2B5EF4-FFF2-40B4-BE49-F238E27FC236}">
                  <a16:creationId xmlns:a16="http://schemas.microsoft.com/office/drawing/2014/main" id="{179617A2-E6D2-4F17-9111-CFDF36BA7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73734"/>
              <a:ext cx="5364004" cy="6074639"/>
            </a:xfrm>
            <a:custGeom>
              <a:avLst/>
              <a:gdLst>
                <a:gd name="connsiteX0" fmla="*/ 2548484 w 5364004"/>
                <a:gd name="connsiteY0" fmla="*/ 0 h 6074639"/>
                <a:gd name="connsiteX1" fmla="*/ 5364004 w 5364004"/>
                <a:gd name="connsiteY1" fmla="*/ 3182664 h 6074639"/>
                <a:gd name="connsiteX2" fmla="*/ 3886170 w 5364004"/>
                <a:gd name="connsiteY2" fmla="*/ 5260508 h 6074639"/>
                <a:gd name="connsiteX3" fmla="*/ 2075975 w 5364004"/>
                <a:gd name="connsiteY3" fmla="*/ 6074639 h 6074639"/>
                <a:gd name="connsiteX4" fmla="*/ 21919 w 5364004"/>
                <a:gd name="connsiteY4" fmla="*/ 5139637 h 6074639"/>
                <a:gd name="connsiteX5" fmla="*/ 0 w 5364004"/>
                <a:gd name="connsiteY5" fmla="*/ 5113592 h 6074639"/>
                <a:gd name="connsiteX6" fmla="*/ 0 w 5364004"/>
                <a:gd name="connsiteY6" fmla="*/ 4169527 h 6074639"/>
                <a:gd name="connsiteX7" fmla="*/ 45364 w 5364004"/>
                <a:gd name="connsiteY7" fmla="*/ 4232131 h 6074639"/>
                <a:gd name="connsiteX8" fmla="*/ 149459 w 5364004"/>
                <a:gd name="connsiteY8" fmla="*/ 4381216 h 6074639"/>
                <a:gd name="connsiteX9" fmla="*/ 2075975 w 5364004"/>
                <a:gd name="connsiteY9" fmla="*/ 5509977 h 6074639"/>
                <a:gd name="connsiteX10" fmla="*/ 3538451 w 5364004"/>
                <a:gd name="connsiteY10" fmla="*/ 4815555 h 6074639"/>
                <a:gd name="connsiteX11" fmla="*/ 3716432 w 5364004"/>
                <a:gd name="connsiteY11" fmla="*/ 4677664 h 6074639"/>
                <a:gd name="connsiteX12" fmla="*/ 4525932 w 5364004"/>
                <a:gd name="connsiteY12" fmla="*/ 3956816 h 6074639"/>
                <a:gd name="connsiteX13" fmla="*/ 4799342 w 5364004"/>
                <a:gd name="connsiteY13" fmla="*/ 3182664 h 6074639"/>
                <a:gd name="connsiteX14" fmla="*/ 4185667 w 5364004"/>
                <a:gd name="connsiteY14" fmla="*/ 1295110 h 6074639"/>
                <a:gd name="connsiteX15" fmla="*/ 3495197 w 5364004"/>
                <a:gd name="connsiteY15" fmla="*/ 762181 h 6074639"/>
                <a:gd name="connsiteX16" fmla="*/ 2548484 w 5364004"/>
                <a:gd name="connsiteY16" fmla="*/ 564663 h 6074639"/>
                <a:gd name="connsiteX17" fmla="*/ 1443440 w 5364004"/>
                <a:gd name="connsiteY17" fmla="*/ 777089 h 6074639"/>
                <a:gd name="connsiteX18" fmla="*/ 461830 w 5364004"/>
                <a:gd name="connsiteY18" fmla="*/ 1360949 h 6074639"/>
                <a:gd name="connsiteX19" fmla="*/ 73272 w 5364004"/>
                <a:gd name="connsiteY19" fmla="*/ 1759206 h 6074639"/>
                <a:gd name="connsiteX20" fmla="*/ 0 w 5364004"/>
                <a:gd name="connsiteY20" fmla="*/ 1859770 h 6074639"/>
                <a:gd name="connsiteX21" fmla="*/ 0 w 5364004"/>
                <a:gd name="connsiteY21" fmla="*/ 1020639 h 6074639"/>
                <a:gd name="connsiteX22" fmla="*/ 94433 w 5364004"/>
                <a:gd name="connsiteY22" fmla="*/ 932159 h 6074639"/>
                <a:gd name="connsiteX23" fmla="*/ 2548484 w 5364004"/>
                <a:gd name="connsiteY23" fmla="*/ 0 h 607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64004" h="6074639">
                  <a:moveTo>
                    <a:pt x="2548484" y="0"/>
                  </a:moveTo>
                  <a:cubicBezTo>
                    <a:pt x="4313619" y="0"/>
                    <a:pt x="5364004" y="1424869"/>
                    <a:pt x="5364004" y="3182664"/>
                  </a:cubicBezTo>
                  <a:cubicBezTo>
                    <a:pt x="5364004" y="4199734"/>
                    <a:pt x="4631750" y="4677890"/>
                    <a:pt x="3886170" y="5260508"/>
                  </a:cubicBezTo>
                  <a:cubicBezTo>
                    <a:pt x="3343077" y="5684909"/>
                    <a:pt x="2819861" y="6074639"/>
                    <a:pt x="2075975" y="6074639"/>
                  </a:cubicBezTo>
                  <a:cubicBezTo>
                    <a:pt x="1179686" y="6074639"/>
                    <a:pt x="538816" y="5724911"/>
                    <a:pt x="21919" y="5139637"/>
                  </a:cubicBezTo>
                  <a:lnTo>
                    <a:pt x="0" y="5113592"/>
                  </a:lnTo>
                  <a:lnTo>
                    <a:pt x="0" y="4169527"/>
                  </a:lnTo>
                  <a:lnTo>
                    <a:pt x="45364" y="4232131"/>
                  </a:lnTo>
                  <a:cubicBezTo>
                    <a:pt x="79610" y="4280001"/>
                    <a:pt x="114337" y="4329437"/>
                    <a:pt x="149459" y="4381216"/>
                  </a:cubicBezTo>
                  <a:cubicBezTo>
                    <a:pt x="686227" y="5172421"/>
                    <a:pt x="1262409" y="5509977"/>
                    <a:pt x="2075975" y="5509977"/>
                  </a:cubicBezTo>
                  <a:cubicBezTo>
                    <a:pt x="2609920" y="5509977"/>
                    <a:pt x="3001682" y="5234986"/>
                    <a:pt x="3538451" y="4815555"/>
                  </a:cubicBezTo>
                  <a:cubicBezTo>
                    <a:pt x="3598418" y="4768688"/>
                    <a:pt x="3658385" y="4722385"/>
                    <a:pt x="3716432" y="4677664"/>
                  </a:cubicBezTo>
                  <a:cubicBezTo>
                    <a:pt x="4031062" y="4434972"/>
                    <a:pt x="4328187" y="4205719"/>
                    <a:pt x="4525932" y="3956816"/>
                  </a:cubicBezTo>
                  <a:cubicBezTo>
                    <a:pt x="4714982" y="3718867"/>
                    <a:pt x="4799342" y="3480128"/>
                    <a:pt x="4799342" y="3182664"/>
                  </a:cubicBezTo>
                  <a:cubicBezTo>
                    <a:pt x="4799342" y="2437196"/>
                    <a:pt x="4581382" y="1766829"/>
                    <a:pt x="4185667" y="1295110"/>
                  </a:cubicBezTo>
                  <a:cubicBezTo>
                    <a:pt x="3991988" y="1064389"/>
                    <a:pt x="3759685" y="885052"/>
                    <a:pt x="3495197" y="762181"/>
                  </a:cubicBezTo>
                  <a:cubicBezTo>
                    <a:pt x="3212979" y="631180"/>
                    <a:pt x="2894509" y="564663"/>
                    <a:pt x="2548484" y="564663"/>
                  </a:cubicBezTo>
                  <a:cubicBezTo>
                    <a:pt x="2181567" y="564663"/>
                    <a:pt x="1809680" y="636036"/>
                    <a:pt x="1443440" y="777089"/>
                  </a:cubicBezTo>
                  <a:cubicBezTo>
                    <a:pt x="1086912" y="914189"/>
                    <a:pt x="747550" y="1116112"/>
                    <a:pt x="461830" y="1360949"/>
                  </a:cubicBezTo>
                  <a:cubicBezTo>
                    <a:pt x="316486" y="1485458"/>
                    <a:pt x="186699" y="1618549"/>
                    <a:pt x="73272" y="1759206"/>
                  </a:cubicBezTo>
                  <a:lnTo>
                    <a:pt x="0" y="1859770"/>
                  </a:lnTo>
                  <a:lnTo>
                    <a:pt x="0" y="1020639"/>
                  </a:lnTo>
                  <a:lnTo>
                    <a:pt x="94433" y="932159"/>
                  </a:lnTo>
                  <a:cubicBezTo>
                    <a:pt x="766607" y="356217"/>
                    <a:pt x="1660722" y="0"/>
                    <a:pt x="2548484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5FC05EF-E815-49BA-AA7E-2AE79ECE8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73734"/>
              <a:ext cx="5364004" cy="6074639"/>
            </a:xfrm>
            <a:custGeom>
              <a:avLst/>
              <a:gdLst>
                <a:gd name="connsiteX0" fmla="*/ 2548484 w 5364004"/>
                <a:gd name="connsiteY0" fmla="*/ 0 h 6074639"/>
                <a:gd name="connsiteX1" fmla="*/ 5364004 w 5364004"/>
                <a:gd name="connsiteY1" fmla="*/ 3182664 h 6074639"/>
                <a:gd name="connsiteX2" fmla="*/ 3886170 w 5364004"/>
                <a:gd name="connsiteY2" fmla="*/ 5260508 h 6074639"/>
                <a:gd name="connsiteX3" fmla="*/ 2075975 w 5364004"/>
                <a:gd name="connsiteY3" fmla="*/ 6074639 h 6074639"/>
                <a:gd name="connsiteX4" fmla="*/ 21919 w 5364004"/>
                <a:gd name="connsiteY4" fmla="*/ 5139637 h 6074639"/>
                <a:gd name="connsiteX5" fmla="*/ 0 w 5364004"/>
                <a:gd name="connsiteY5" fmla="*/ 5113592 h 6074639"/>
                <a:gd name="connsiteX6" fmla="*/ 0 w 5364004"/>
                <a:gd name="connsiteY6" fmla="*/ 3976968 h 6074639"/>
                <a:gd name="connsiteX7" fmla="*/ 35397 w 5364004"/>
                <a:gd name="connsiteY7" fmla="*/ 4025931 h 6074639"/>
                <a:gd name="connsiteX8" fmla="*/ 242967 w 5364004"/>
                <a:gd name="connsiteY8" fmla="*/ 4317861 h 6074639"/>
                <a:gd name="connsiteX9" fmla="*/ 1034850 w 5364004"/>
                <a:gd name="connsiteY9" fmla="*/ 5126232 h 6074639"/>
                <a:gd name="connsiteX10" fmla="*/ 2075975 w 5364004"/>
                <a:gd name="connsiteY10" fmla="*/ 5397044 h 6074639"/>
                <a:gd name="connsiteX11" fmla="*/ 2745664 w 5364004"/>
                <a:gd name="connsiteY11" fmla="*/ 5224596 h 6074639"/>
                <a:gd name="connsiteX12" fmla="*/ 3468884 w 5364004"/>
                <a:gd name="connsiteY12" fmla="*/ 4726677 h 6074639"/>
                <a:gd name="connsiteX13" fmla="*/ 3647430 w 5364004"/>
                <a:gd name="connsiteY13" fmla="*/ 4588334 h 6074639"/>
                <a:gd name="connsiteX14" fmla="*/ 4437506 w 5364004"/>
                <a:gd name="connsiteY14" fmla="*/ 3886572 h 6074639"/>
                <a:gd name="connsiteX15" fmla="*/ 4686409 w 5364004"/>
                <a:gd name="connsiteY15" fmla="*/ 3182664 h 6074639"/>
                <a:gd name="connsiteX16" fmla="*/ 4099047 w 5364004"/>
                <a:gd name="connsiteY16" fmla="*/ 1367726 h 6074639"/>
                <a:gd name="connsiteX17" fmla="*/ 3447540 w 5364004"/>
                <a:gd name="connsiteY17" fmla="*/ 864611 h 6074639"/>
                <a:gd name="connsiteX18" fmla="*/ 2548484 w 5364004"/>
                <a:gd name="connsiteY18" fmla="*/ 677595 h 6074639"/>
                <a:gd name="connsiteX19" fmla="*/ 1483982 w 5364004"/>
                <a:gd name="connsiteY19" fmla="*/ 882455 h 6074639"/>
                <a:gd name="connsiteX20" fmla="*/ 535349 w 5364004"/>
                <a:gd name="connsiteY20" fmla="*/ 1446665 h 6074639"/>
                <a:gd name="connsiteX21" fmla="*/ 10097 w 5364004"/>
                <a:gd name="connsiteY21" fmla="*/ 2038206 h 6074639"/>
                <a:gd name="connsiteX22" fmla="*/ 0 w 5364004"/>
                <a:gd name="connsiteY22" fmla="*/ 2055433 h 6074639"/>
                <a:gd name="connsiteX23" fmla="*/ 0 w 5364004"/>
                <a:gd name="connsiteY23" fmla="*/ 1020639 h 6074639"/>
                <a:gd name="connsiteX24" fmla="*/ 94433 w 5364004"/>
                <a:gd name="connsiteY24" fmla="*/ 932159 h 6074639"/>
                <a:gd name="connsiteX25" fmla="*/ 2548484 w 5364004"/>
                <a:gd name="connsiteY25" fmla="*/ 0 h 607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64004" h="6074639">
                  <a:moveTo>
                    <a:pt x="2548484" y="0"/>
                  </a:moveTo>
                  <a:cubicBezTo>
                    <a:pt x="4313619" y="0"/>
                    <a:pt x="5364004" y="1424869"/>
                    <a:pt x="5364004" y="3182664"/>
                  </a:cubicBezTo>
                  <a:cubicBezTo>
                    <a:pt x="5364004" y="4199734"/>
                    <a:pt x="4631750" y="4677890"/>
                    <a:pt x="3886170" y="5260508"/>
                  </a:cubicBezTo>
                  <a:cubicBezTo>
                    <a:pt x="3343077" y="5684909"/>
                    <a:pt x="2819861" y="6074639"/>
                    <a:pt x="2075975" y="6074639"/>
                  </a:cubicBezTo>
                  <a:cubicBezTo>
                    <a:pt x="1179686" y="6074639"/>
                    <a:pt x="538816" y="5724911"/>
                    <a:pt x="21919" y="5139637"/>
                  </a:cubicBezTo>
                  <a:lnTo>
                    <a:pt x="0" y="5113592"/>
                  </a:lnTo>
                  <a:lnTo>
                    <a:pt x="0" y="3976968"/>
                  </a:lnTo>
                  <a:lnTo>
                    <a:pt x="35397" y="4025931"/>
                  </a:lnTo>
                  <a:cubicBezTo>
                    <a:pt x="102366" y="4117745"/>
                    <a:pt x="171594" y="4212721"/>
                    <a:pt x="242967" y="4317861"/>
                  </a:cubicBezTo>
                  <a:cubicBezTo>
                    <a:pt x="495371" y="4689861"/>
                    <a:pt x="754326" y="4954349"/>
                    <a:pt x="1034850" y="5126232"/>
                  </a:cubicBezTo>
                  <a:cubicBezTo>
                    <a:pt x="1332201" y="5308505"/>
                    <a:pt x="1672806" y="5397044"/>
                    <a:pt x="2075975" y="5397044"/>
                  </a:cubicBezTo>
                  <a:cubicBezTo>
                    <a:pt x="2304776" y="5397044"/>
                    <a:pt x="2517541" y="5342272"/>
                    <a:pt x="2745664" y="5224596"/>
                  </a:cubicBezTo>
                  <a:cubicBezTo>
                    <a:pt x="2979886" y="5103758"/>
                    <a:pt x="3211737" y="4927584"/>
                    <a:pt x="3468884" y="4726677"/>
                  </a:cubicBezTo>
                  <a:cubicBezTo>
                    <a:pt x="3529190" y="4679584"/>
                    <a:pt x="3589270" y="4633169"/>
                    <a:pt x="3647430" y="4588334"/>
                  </a:cubicBezTo>
                  <a:cubicBezTo>
                    <a:pt x="3956414" y="4349934"/>
                    <a:pt x="4248231" y="4124747"/>
                    <a:pt x="4437506" y="3886572"/>
                  </a:cubicBezTo>
                  <a:cubicBezTo>
                    <a:pt x="4611987" y="3667031"/>
                    <a:pt x="4686409" y="3456525"/>
                    <a:pt x="4686409" y="3182664"/>
                  </a:cubicBezTo>
                  <a:cubicBezTo>
                    <a:pt x="4686409" y="2463735"/>
                    <a:pt x="4477823" y="1819117"/>
                    <a:pt x="4099047" y="1367726"/>
                  </a:cubicBezTo>
                  <a:cubicBezTo>
                    <a:pt x="3916097" y="1149766"/>
                    <a:pt x="3697008" y="980480"/>
                    <a:pt x="3447540" y="864611"/>
                  </a:cubicBezTo>
                  <a:cubicBezTo>
                    <a:pt x="3180454" y="740498"/>
                    <a:pt x="2877908" y="677595"/>
                    <a:pt x="2548484" y="677595"/>
                  </a:cubicBezTo>
                  <a:cubicBezTo>
                    <a:pt x="2200426" y="677595"/>
                    <a:pt x="1832266" y="748404"/>
                    <a:pt x="1483982" y="882455"/>
                  </a:cubicBezTo>
                  <a:cubicBezTo>
                    <a:pt x="1139425" y="1015037"/>
                    <a:pt x="811356" y="1210185"/>
                    <a:pt x="535349" y="1446665"/>
                  </a:cubicBezTo>
                  <a:cubicBezTo>
                    <a:pt x="328598" y="1623772"/>
                    <a:pt x="150116" y="1825208"/>
                    <a:pt x="10097" y="2038206"/>
                  </a:cubicBezTo>
                  <a:lnTo>
                    <a:pt x="0" y="2055433"/>
                  </a:lnTo>
                  <a:lnTo>
                    <a:pt x="0" y="1020639"/>
                  </a:lnTo>
                  <a:lnTo>
                    <a:pt x="94433" y="932159"/>
                  </a:lnTo>
                  <a:cubicBezTo>
                    <a:pt x="766607" y="356217"/>
                    <a:pt x="1660722" y="0"/>
                    <a:pt x="2548484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18">
              <a:extLst>
                <a:ext uri="{FF2B5EF4-FFF2-40B4-BE49-F238E27FC236}">
                  <a16:creationId xmlns:a16="http://schemas.microsoft.com/office/drawing/2014/main" id="{510A5372-D19A-45DA-8E40-54D23FFB1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69891"/>
              <a:ext cx="5409177" cy="6482325"/>
            </a:xfrm>
            <a:custGeom>
              <a:avLst/>
              <a:gdLst>
                <a:gd name="connsiteX0" fmla="*/ 2168015 w 5409177"/>
                <a:gd name="connsiteY0" fmla="*/ 0 h 6482325"/>
                <a:gd name="connsiteX1" fmla="*/ 5409177 w 5409177"/>
                <a:gd name="connsiteY1" fmla="*/ 3241163 h 6482325"/>
                <a:gd name="connsiteX2" fmla="*/ 2168015 w 5409177"/>
                <a:gd name="connsiteY2" fmla="*/ 6482325 h 6482325"/>
                <a:gd name="connsiteX3" fmla="*/ 106314 w 5409177"/>
                <a:gd name="connsiteY3" fmla="*/ 5742217 h 6482325"/>
                <a:gd name="connsiteX4" fmla="*/ 0 w 5409177"/>
                <a:gd name="connsiteY4" fmla="*/ 5645593 h 6482325"/>
                <a:gd name="connsiteX5" fmla="*/ 0 w 5409177"/>
                <a:gd name="connsiteY5" fmla="*/ 5278200 h 6482325"/>
                <a:gd name="connsiteX6" fmla="*/ 61824 w 5409177"/>
                <a:gd name="connsiteY6" fmla="*/ 5347778 h 6482325"/>
                <a:gd name="connsiteX7" fmla="*/ 163802 w 5409177"/>
                <a:gd name="connsiteY7" fmla="*/ 5453397 h 6482325"/>
                <a:gd name="connsiteX8" fmla="*/ 617000 w 5409177"/>
                <a:gd name="connsiteY8" fmla="*/ 5817379 h 6482325"/>
                <a:gd name="connsiteX9" fmla="*/ 866580 w 5409177"/>
                <a:gd name="connsiteY9" fmla="*/ 5953688 h 6482325"/>
                <a:gd name="connsiteX10" fmla="*/ 866806 w 5409177"/>
                <a:gd name="connsiteY10" fmla="*/ 5953801 h 6482325"/>
                <a:gd name="connsiteX11" fmla="*/ 867032 w 5409177"/>
                <a:gd name="connsiteY11" fmla="*/ 5953914 h 6482325"/>
                <a:gd name="connsiteX12" fmla="*/ 1130504 w 5409177"/>
                <a:gd name="connsiteY12" fmla="*/ 6056909 h 6482325"/>
                <a:gd name="connsiteX13" fmla="*/ 1405607 w 5409177"/>
                <a:gd name="connsiteY13" fmla="*/ 6128169 h 6482325"/>
                <a:gd name="connsiteX14" fmla="*/ 1545192 w 5409177"/>
                <a:gd name="connsiteY14" fmla="*/ 6151659 h 6482325"/>
                <a:gd name="connsiteX15" fmla="*/ 1685341 w 5409177"/>
                <a:gd name="connsiteY15" fmla="*/ 6167582 h 6482325"/>
                <a:gd name="connsiteX16" fmla="*/ 1975465 w 5409177"/>
                <a:gd name="connsiteY16" fmla="*/ 6180231 h 6482325"/>
                <a:gd name="connsiteX17" fmla="*/ 1990033 w 5409177"/>
                <a:gd name="connsiteY17" fmla="*/ 6180231 h 6482325"/>
                <a:gd name="connsiteX18" fmla="*/ 2009232 w 5409177"/>
                <a:gd name="connsiteY18" fmla="*/ 6180344 h 6482325"/>
                <a:gd name="connsiteX19" fmla="*/ 2046612 w 5409177"/>
                <a:gd name="connsiteY19" fmla="*/ 6179779 h 6482325"/>
                <a:gd name="connsiteX20" fmla="*/ 2046951 w 5409177"/>
                <a:gd name="connsiteY20" fmla="*/ 6179779 h 6482325"/>
                <a:gd name="connsiteX21" fmla="*/ 2047290 w 5409177"/>
                <a:gd name="connsiteY21" fmla="*/ 6179779 h 6482325"/>
                <a:gd name="connsiteX22" fmla="*/ 2082412 w 5409177"/>
                <a:gd name="connsiteY22" fmla="*/ 6178876 h 6482325"/>
                <a:gd name="connsiteX23" fmla="*/ 2117760 w 5409177"/>
                <a:gd name="connsiteY23" fmla="*/ 6177068 h 6482325"/>
                <a:gd name="connsiteX24" fmla="*/ 2256215 w 5409177"/>
                <a:gd name="connsiteY24" fmla="*/ 6164985 h 6482325"/>
                <a:gd name="connsiteX25" fmla="*/ 2791515 w 5409177"/>
                <a:gd name="connsiteY25" fmla="*/ 6020319 h 6482325"/>
                <a:gd name="connsiteX26" fmla="*/ 3045726 w 5409177"/>
                <a:gd name="connsiteY26" fmla="*/ 5894286 h 6482325"/>
                <a:gd name="connsiteX27" fmla="*/ 3292371 w 5409177"/>
                <a:gd name="connsiteY27" fmla="*/ 5740246 h 6482325"/>
                <a:gd name="connsiteX28" fmla="*/ 3533482 w 5409177"/>
                <a:gd name="connsiteY28" fmla="*/ 5565088 h 6482325"/>
                <a:gd name="connsiteX29" fmla="*/ 3652512 w 5409177"/>
                <a:gd name="connsiteY29" fmla="*/ 5472257 h 6482325"/>
                <a:gd name="connsiteX30" fmla="*/ 3773915 w 5409177"/>
                <a:gd name="connsiteY30" fmla="*/ 5375135 h 6482325"/>
                <a:gd name="connsiteX31" fmla="*/ 3978549 w 5409177"/>
                <a:gd name="connsiteY31" fmla="*/ 5214884 h 6482325"/>
                <a:gd name="connsiteX32" fmla="*/ 4260428 w 5409177"/>
                <a:gd name="connsiteY32" fmla="*/ 4992633 h 6482325"/>
                <a:gd name="connsiteX33" fmla="*/ 4698154 w 5409177"/>
                <a:gd name="connsiteY33" fmla="*/ 4594207 h 6482325"/>
                <a:gd name="connsiteX34" fmla="*/ 4879185 w 5409177"/>
                <a:gd name="connsiteY34" fmla="*/ 4374440 h 6482325"/>
                <a:gd name="connsiteX35" fmla="*/ 5022383 w 5409177"/>
                <a:gd name="connsiteY35" fmla="*/ 4135136 h 6482325"/>
                <a:gd name="connsiteX36" fmla="*/ 5172019 w 5409177"/>
                <a:gd name="connsiteY36" fmla="*/ 3599271 h 6482325"/>
                <a:gd name="connsiteX37" fmla="*/ 5180489 w 5409177"/>
                <a:gd name="connsiteY37" fmla="*/ 3456412 h 6482325"/>
                <a:gd name="connsiteX38" fmla="*/ 5180602 w 5409177"/>
                <a:gd name="connsiteY38" fmla="*/ 3450878 h 6482325"/>
                <a:gd name="connsiteX39" fmla="*/ 5180940 w 5409177"/>
                <a:gd name="connsiteY39" fmla="*/ 3382667 h 6482325"/>
                <a:gd name="connsiteX40" fmla="*/ 5180828 w 5409177"/>
                <a:gd name="connsiteY40" fmla="*/ 3361097 h 6482325"/>
                <a:gd name="connsiteX41" fmla="*/ 5180150 w 5409177"/>
                <a:gd name="connsiteY41" fmla="*/ 3307002 h 6482325"/>
                <a:gd name="connsiteX42" fmla="*/ 5165243 w 5409177"/>
                <a:gd name="connsiteY42" fmla="*/ 3005698 h 6482325"/>
                <a:gd name="connsiteX43" fmla="*/ 5074445 w 5409177"/>
                <a:gd name="connsiteY43" fmla="*/ 2409076 h 6482325"/>
                <a:gd name="connsiteX44" fmla="*/ 4891947 w 5409177"/>
                <a:gd name="connsiteY44" fmla="*/ 1834362 h 6482325"/>
                <a:gd name="connsiteX45" fmla="*/ 4831076 w 5409177"/>
                <a:gd name="connsiteY45" fmla="*/ 1696585 h 6482325"/>
                <a:gd name="connsiteX46" fmla="*/ 4763316 w 5409177"/>
                <a:gd name="connsiteY46" fmla="*/ 1561743 h 6482325"/>
                <a:gd name="connsiteX47" fmla="*/ 4608147 w 5409177"/>
                <a:gd name="connsiteY47" fmla="*/ 1303693 h 6482325"/>
                <a:gd name="connsiteX48" fmla="*/ 4221015 w 5409177"/>
                <a:gd name="connsiteY48" fmla="*/ 848123 h 6482325"/>
                <a:gd name="connsiteX49" fmla="*/ 3990632 w 5409177"/>
                <a:gd name="connsiteY49" fmla="*/ 659413 h 6482325"/>
                <a:gd name="connsiteX50" fmla="*/ 3738680 w 5409177"/>
                <a:gd name="connsiteY50" fmla="*/ 502098 h 6482325"/>
                <a:gd name="connsiteX51" fmla="*/ 3189150 w 5409177"/>
                <a:gd name="connsiteY51" fmla="*/ 289220 h 6482325"/>
                <a:gd name="connsiteX52" fmla="*/ 2901398 w 5409177"/>
                <a:gd name="connsiteY52" fmla="*/ 232867 h 6482325"/>
                <a:gd name="connsiteX53" fmla="*/ 2611162 w 5409177"/>
                <a:gd name="connsiteY53" fmla="*/ 207570 h 6482325"/>
                <a:gd name="connsiteX54" fmla="*/ 2484451 w 5409177"/>
                <a:gd name="connsiteY54" fmla="*/ 204860 h 6482325"/>
                <a:gd name="connsiteX55" fmla="*/ 2027414 w 5409177"/>
                <a:gd name="connsiteY55" fmla="*/ 238852 h 6482325"/>
                <a:gd name="connsiteX56" fmla="*/ 1740452 w 5409177"/>
                <a:gd name="connsiteY56" fmla="*/ 294867 h 6482325"/>
                <a:gd name="connsiteX57" fmla="*/ 1458686 w 5409177"/>
                <a:gd name="connsiteY57" fmla="*/ 375049 h 6482325"/>
                <a:gd name="connsiteX58" fmla="*/ 1183695 w 5409177"/>
                <a:gd name="connsiteY58" fmla="*/ 477366 h 6482325"/>
                <a:gd name="connsiteX59" fmla="*/ 916723 w 5409177"/>
                <a:gd name="connsiteY59" fmla="*/ 601140 h 6482325"/>
                <a:gd name="connsiteX60" fmla="*/ 410333 w 5409177"/>
                <a:gd name="connsiteY60" fmla="*/ 905154 h 6482325"/>
                <a:gd name="connsiteX61" fmla="*/ 290625 w 5409177"/>
                <a:gd name="connsiteY61" fmla="*/ 992677 h 6482325"/>
                <a:gd name="connsiteX62" fmla="*/ 290399 w 5409177"/>
                <a:gd name="connsiteY62" fmla="*/ 992902 h 6482325"/>
                <a:gd name="connsiteX63" fmla="*/ 290173 w 5409177"/>
                <a:gd name="connsiteY63" fmla="*/ 993128 h 6482325"/>
                <a:gd name="connsiteX64" fmla="*/ 241047 w 5409177"/>
                <a:gd name="connsiteY64" fmla="*/ 1030735 h 6482325"/>
                <a:gd name="connsiteX65" fmla="*/ 231109 w 5409177"/>
                <a:gd name="connsiteY65" fmla="*/ 1038527 h 6482325"/>
                <a:gd name="connsiteX66" fmla="*/ 173514 w 5409177"/>
                <a:gd name="connsiteY66" fmla="*/ 1084491 h 6482325"/>
                <a:gd name="connsiteX67" fmla="*/ 55330 w 5409177"/>
                <a:gd name="connsiteY67" fmla="*/ 1184549 h 6482325"/>
                <a:gd name="connsiteX68" fmla="*/ 0 w 5409177"/>
                <a:gd name="connsiteY68" fmla="*/ 1235015 h 6482325"/>
                <a:gd name="connsiteX69" fmla="*/ 0 w 5409177"/>
                <a:gd name="connsiteY69" fmla="*/ 836733 h 6482325"/>
                <a:gd name="connsiteX70" fmla="*/ 106314 w 5409177"/>
                <a:gd name="connsiteY70" fmla="*/ 740109 h 6482325"/>
                <a:gd name="connsiteX71" fmla="*/ 2168015 w 5409177"/>
                <a:gd name="connsiteY71" fmla="*/ 0 h 648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09177" h="6482325">
                  <a:moveTo>
                    <a:pt x="2168015" y="0"/>
                  </a:moveTo>
                  <a:cubicBezTo>
                    <a:pt x="3958108" y="0"/>
                    <a:pt x="5409177" y="1451070"/>
                    <a:pt x="5409177" y="3241163"/>
                  </a:cubicBezTo>
                  <a:cubicBezTo>
                    <a:pt x="5409177" y="5031256"/>
                    <a:pt x="3958108" y="6482325"/>
                    <a:pt x="2168015" y="6482325"/>
                  </a:cubicBezTo>
                  <a:cubicBezTo>
                    <a:pt x="1384849" y="6482325"/>
                    <a:pt x="666575" y="6204582"/>
                    <a:pt x="106314" y="5742217"/>
                  </a:cubicBezTo>
                  <a:lnTo>
                    <a:pt x="0" y="5645593"/>
                  </a:lnTo>
                  <a:lnTo>
                    <a:pt x="0" y="5278200"/>
                  </a:lnTo>
                  <a:lnTo>
                    <a:pt x="61824" y="5347778"/>
                  </a:lnTo>
                  <a:cubicBezTo>
                    <a:pt x="95675" y="5384339"/>
                    <a:pt x="129753" y="5419631"/>
                    <a:pt x="163802" y="5453397"/>
                  </a:cubicBezTo>
                  <a:cubicBezTo>
                    <a:pt x="308807" y="5596483"/>
                    <a:pt x="461379" y="5719015"/>
                    <a:pt x="617000" y="5817379"/>
                  </a:cubicBezTo>
                  <a:cubicBezTo>
                    <a:pt x="705087" y="5872603"/>
                    <a:pt x="786624" y="5917211"/>
                    <a:pt x="866580" y="5953688"/>
                  </a:cubicBezTo>
                  <a:lnTo>
                    <a:pt x="866806" y="5953801"/>
                  </a:lnTo>
                  <a:lnTo>
                    <a:pt x="867032" y="5953914"/>
                  </a:lnTo>
                  <a:cubicBezTo>
                    <a:pt x="948344" y="5992198"/>
                    <a:pt x="1036996" y="6026868"/>
                    <a:pt x="1130504" y="6056909"/>
                  </a:cubicBezTo>
                  <a:cubicBezTo>
                    <a:pt x="1216558" y="6084577"/>
                    <a:pt x="1309163" y="6108631"/>
                    <a:pt x="1405607" y="6128169"/>
                  </a:cubicBezTo>
                  <a:cubicBezTo>
                    <a:pt x="1449990" y="6136977"/>
                    <a:pt x="1497083" y="6144883"/>
                    <a:pt x="1545192" y="6151659"/>
                  </a:cubicBezTo>
                  <a:cubicBezTo>
                    <a:pt x="1590365" y="6157983"/>
                    <a:pt x="1637571" y="6163291"/>
                    <a:pt x="1685341" y="6167582"/>
                  </a:cubicBezTo>
                  <a:cubicBezTo>
                    <a:pt x="1776704" y="6175939"/>
                    <a:pt x="1871567" y="6180005"/>
                    <a:pt x="1975465" y="6180231"/>
                  </a:cubicBezTo>
                  <a:lnTo>
                    <a:pt x="1990033" y="6180231"/>
                  </a:lnTo>
                  <a:cubicBezTo>
                    <a:pt x="1996470" y="6180344"/>
                    <a:pt x="2002794" y="6180344"/>
                    <a:pt x="2009232" y="6180344"/>
                  </a:cubicBezTo>
                  <a:cubicBezTo>
                    <a:pt x="2024703" y="6180344"/>
                    <a:pt x="2036222" y="6180231"/>
                    <a:pt x="2046612" y="6179779"/>
                  </a:cubicBezTo>
                  <a:lnTo>
                    <a:pt x="2046951" y="6179779"/>
                  </a:lnTo>
                  <a:lnTo>
                    <a:pt x="2047290" y="6179779"/>
                  </a:lnTo>
                  <a:lnTo>
                    <a:pt x="2082412" y="6178876"/>
                  </a:lnTo>
                  <a:lnTo>
                    <a:pt x="2117760" y="6177068"/>
                  </a:lnTo>
                  <a:cubicBezTo>
                    <a:pt x="2157963" y="6175262"/>
                    <a:pt x="2200765" y="6171535"/>
                    <a:pt x="2256215" y="6164985"/>
                  </a:cubicBezTo>
                  <a:cubicBezTo>
                    <a:pt x="2436342" y="6142963"/>
                    <a:pt x="2616469" y="6094289"/>
                    <a:pt x="2791515" y="6020319"/>
                  </a:cubicBezTo>
                  <a:cubicBezTo>
                    <a:pt x="2871810" y="5986777"/>
                    <a:pt x="2954928" y="5945557"/>
                    <a:pt x="3045726" y="5894286"/>
                  </a:cubicBezTo>
                  <a:cubicBezTo>
                    <a:pt x="3123876" y="5850468"/>
                    <a:pt x="3204509" y="5800100"/>
                    <a:pt x="3292371" y="5740246"/>
                  </a:cubicBezTo>
                  <a:cubicBezTo>
                    <a:pt x="3364647" y="5691007"/>
                    <a:pt x="3441329" y="5635332"/>
                    <a:pt x="3533482" y="5565088"/>
                  </a:cubicBezTo>
                  <a:cubicBezTo>
                    <a:pt x="3573911" y="5534370"/>
                    <a:pt x="3614680" y="5502184"/>
                    <a:pt x="3652512" y="5472257"/>
                  </a:cubicBezTo>
                  <a:lnTo>
                    <a:pt x="3773915" y="5375135"/>
                  </a:lnTo>
                  <a:cubicBezTo>
                    <a:pt x="3842239" y="5320928"/>
                    <a:pt x="3911580" y="5267059"/>
                    <a:pt x="3978549" y="5214884"/>
                  </a:cubicBezTo>
                  <a:cubicBezTo>
                    <a:pt x="4071831" y="5142268"/>
                    <a:pt x="4168388" y="5067168"/>
                    <a:pt x="4260428" y="4992633"/>
                  </a:cubicBezTo>
                  <a:cubicBezTo>
                    <a:pt x="4447557" y="4841190"/>
                    <a:pt x="4582624" y="4718207"/>
                    <a:pt x="4698154" y="4594207"/>
                  </a:cubicBezTo>
                  <a:cubicBezTo>
                    <a:pt x="4768511" y="4518203"/>
                    <a:pt x="4827801" y="4446265"/>
                    <a:pt x="4879185" y="4374440"/>
                  </a:cubicBezTo>
                  <a:cubicBezTo>
                    <a:pt x="4937120" y="4292790"/>
                    <a:pt x="4983874" y="4214641"/>
                    <a:pt x="5022383" y="4135136"/>
                  </a:cubicBezTo>
                  <a:cubicBezTo>
                    <a:pt x="5102904" y="3970932"/>
                    <a:pt x="5153273" y="3790579"/>
                    <a:pt x="5172019" y="3599271"/>
                  </a:cubicBezTo>
                  <a:cubicBezTo>
                    <a:pt x="5176424" y="3553873"/>
                    <a:pt x="5179247" y="3505651"/>
                    <a:pt x="5180489" y="3456412"/>
                  </a:cubicBezTo>
                  <a:lnTo>
                    <a:pt x="5180602" y="3450878"/>
                  </a:lnTo>
                  <a:cubicBezTo>
                    <a:pt x="5180940" y="3428743"/>
                    <a:pt x="5181280" y="3406044"/>
                    <a:pt x="5180940" y="3382667"/>
                  </a:cubicBezTo>
                  <a:cubicBezTo>
                    <a:pt x="5180940" y="3375440"/>
                    <a:pt x="5180828" y="3368325"/>
                    <a:pt x="5180828" y="3361097"/>
                  </a:cubicBezTo>
                  <a:cubicBezTo>
                    <a:pt x="5180828" y="3343366"/>
                    <a:pt x="5180715" y="3325184"/>
                    <a:pt x="5180150" y="3307002"/>
                  </a:cubicBezTo>
                  <a:cubicBezTo>
                    <a:pt x="5178230" y="3204008"/>
                    <a:pt x="5173148" y="3102595"/>
                    <a:pt x="5165243" y="3005698"/>
                  </a:cubicBezTo>
                  <a:cubicBezTo>
                    <a:pt x="5147513" y="2795418"/>
                    <a:pt x="5117021" y="2594737"/>
                    <a:pt x="5074445" y="2409076"/>
                  </a:cubicBezTo>
                  <a:cubicBezTo>
                    <a:pt x="5027804" y="2206136"/>
                    <a:pt x="4966369" y="2012796"/>
                    <a:pt x="4891947" y="1834362"/>
                  </a:cubicBezTo>
                  <a:cubicBezTo>
                    <a:pt x="4872635" y="1787834"/>
                    <a:pt x="4852081" y="1741419"/>
                    <a:pt x="4831076" y="1696585"/>
                  </a:cubicBezTo>
                  <a:cubicBezTo>
                    <a:pt x="4810522" y="1653219"/>
                    <a:pt x="4787709" y="1607933"/>
                    <a:pt x="4763316" y="1561743"/>
                  </a:cubicBezTo>
                  <a:cubicBezTo>
                    <a:pt x="4717466" y="1475124"/>
                    <a:pt x="4665517" y="1388392"/>
                    <a:pt x="4608147" y="1303693"/>
                  </a:cubicBezTo>
                  <a:cubicBezTo>
                    <a:pt x="4496457" y="1136666"/>
                    <a:pt x="4366133" y="983303"/>
                    <a:pt x="4221015" y="848123"/>
                  </a:cubicBezTo>
                  <a:cubicBezTo>
                    <a:pt x="4147721" y="780364"/>
                    <a:pt x="4070137" y="716783"/>
                    <a:pt x="3990632" y="659413"/>
                  </a:cubicBezTo>
                  <a:cubicBezTo>
                    <a:pt x="3906159" y="599220"/>
                    <a:pt x="3821459" y="546367"/>
                    <a:pt x="3738680" y="502098"/>
                  </a:cubicBezTo>
                  <a:cubicBezTo>
                    <a:pt x="3569281" y="410397"/>
                    <a:pt x="3384411" y="338797"/>
                    <a:pt x="3189150" y="289220"/>
                  </a:cubicBezTo>
                  <a:cubicBezTo>
                    <a:pt x="3095868" y="265504"/>
                    <a:pt x="2999085" y="246532"/>
                    <a:pt x="2901398" y="232867"/>
                  </a:cubicBezTo>
                  <a:cubicBezTo>
                    <a:pt x="2806422" y="219654"/>
                    <a:pt x="2708848" y="211184"/>
                    <a:pt x="2611162" y="207570"/>
                  </a:cubicBezTo>
                  <a:cubicBezTo>
                    <a:pt x="2569151" y="205763"/>
                    <a:pt x="2526575" y="204860"/>
                    <a:pt x="2484451" y="204860"/>
                  </a:cubicBezTo>
                  <a:cubicBezTo>
                    <a:pt x="2333912" y="204860"/>
                    <a:pt x="2179985" y="216266"/>
                    <a:pt x="2027414" y="238852"/>
                  </a:cubicBezTo>
                  <a:cubicBezTo>
                    <a:pt x="1928146" y="254098"/>
                    <a:pt x="1831589" y="272958"/>
                    <a:pt x="1740452" y="294867"/>
                  </a:cubicBezTo>
                  <a:cubicBezTo>
                    <a:pt x="1642427" y="318808"/>
                    <a:pt x="1547563" y="345799"/>
                    <a:pt x="1458686" y="375049"/>
                  </a:cubicBezTo>
                  <a:cubicBezTo>
                    <a:pt x="1365742" y="405541"/>
                    <a:pt x="1273251" y="439985"/>
                    <a:pt x="1183695" y="477366"/>
                  </a:cubicBezTo>
                  <a:cubicBezTo>
                    <a:pt x="1093801" y="515085"/>
                    <a:pt x="1004019" y="556757"/>
                    <a:pt x="916723" y="601140"/>
                  </a:cubicBezTo>
                  <a:cubicBezTo>
                    <a:pt x="741226" y="690469"/>
                    <a:pt x="570810" y="792673"/>
                    <a:pt x="410333" y="905154"/>
                  </a:cubicBezTo>
                  <a:cubicBezTo>
                    <a:pt x="377244" y="928531"/>
                    <a:pt x="333765" y="959587"/>
                    <a:pt x="290625" y="992677"/>
                  </a:cubicBezTo>
                  <a:lnTo>
                    <a:pt x="290399" y="992902"/>
                  </a:lnTo>
                  <a:lnTo>
                    <a:pt x="290173" y="993128"/>
                  </a:lnTo>
                  <a:cubicBezTo>
                    <a:pt x="273685" y="1005325"/>
                    <a:pt x="257084" y="1018199"/>
                    <a:pt x="241047" y="1030735"/>
                  </a:cubicBezTo>
                  <a:lnTo>
                    <a:pt x="231109" y="1038527"/>
                  </a:lnTo>
                  <a:cubicBezTo>
                    <a:pt x="210217" y="1054451"/>
                    <a:pt x="190341" y="1070713"/>
                    <a:pt x="173514" y="1084491"/>
                  </a:cubicBezTo>
                  <a:cubicBezTo>
                    <a:pt x="131729" y="1118710"/>
                    <a:pt x="92513" y="1151912"/>
                    <a:pt x="55330" y="1184549"/>
                  </a:cubicBezTo>
                  <a:lnTo>
                    <a:pt x="0" y="1235015"/>
                  </a:lnTo>
                  <a:lnTo>
                    <a:pt x="0" y="836733"/>
                  </a:lnTo>
                  <a:lnTo>
                    <a:pt x="106314" y="740109"/>
                  </a:lnTo>
                  <a:cubicBezTo>
                    <a:pt x="666575" y="277744"/>
                    <a:pt x="1384849" y="0"/>
                    <a:pt x="216801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object 2"/>
          <p:cNvSpPr txBox="1"/>
          <p:nvPr/>
        </p:nvSpPr>
        <p:spPr>
          <a:xfrm>
            <a:off x="804672" y="2053641"/>
            <a:ext cx="3669161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Composición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1" name="Rectangle 20">
            <a:extLst>
              <a:ext uri="{FF2B5EF4-FFF2-40B4-BE49-F238E27FC236}">
                <a16:creationId xmlns:a16="http://schemas.microsoft.com/office/drawing/2014/main" id="{AFEDA996-5744-4A88-B0DD-EC49C6D87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5581" y="804672"/>
            <a:ext cx="4977975" cy="1979514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6561074" y="969264"/>
            <a:ext cx="1604873" cy="165881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" name="object 6"/>
          <p:cNvPicPr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8656431" y="1289024"/>
            <a:ext cx="2246067" cy="1019299"/>
          </a:xfrm>
          <a:prstGeom prst="rect">
            <a:avLst/>
          </a:prstGeom>
          <a:effectLst>
            <a:softEdge rad="0"/>
          </a:effectLst>
        </p:spPr>
      </p:pic>
      <p:sp>
        <p:nvSpPr>
          <p:cNvPr id="4" name="object 4"/>
          <p:cNvSpPr txBox="1"/>
          <p:nvPr/>
        </p:nvSpPr>
        <p:spPr>
          <a:xfrm>
            <a:off x="6090574" y="3058407"/>
            <a:ext cx="4977578" cy="2957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Composicion:</a:t>
            </a:r>
            <a:r>
              <a:rPr kumimoji="0" lang="en-US" sz="1800" b="0" i="0" u="none" strike="noStrike" kern="1200" cap="none" spc="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Clases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como</a:t>
            </a:r>
            <a:r>
              <a:rPr kumimoji="0" lang="en-US" sz="1800" b="0" i="0" u="none" strike="noStrike" kern="1200" cap="none" spc="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atributos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</a:t>
            </a:r>
            <a:r>
              <a:rPr kumimoji="0" lang="en-US" sz="1800" b="0" i="0" u="none" strike="noStrike" kern="1200" cap="none" spc="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otras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3980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17407" y="2970715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/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4000" kern="1200" spc="-5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4000" kern="1200" spc="-2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4000" kern="1200" spc="-5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4000" kern="1200" spc="-25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sz="4000" kern="1200" spc="-5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l</a:t>
            </a:r>
            <a:r>
              <a:rPr lang="en-US" sz="4000" kern="1200" spc="-5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am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4000" kern="1200" spc="5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4000" kern="1200" spc="-35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4000" kern="1200" spc="-3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90966" y="3428999"/>
            <a:ext cx="4805691" cy="838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508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0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separa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 </a:t>
            </a:r>
            <a:r>
              <a:rPr kumimoji="0" lang="en-US" sz="20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varía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</a:t>
            </a:r>
            <a:r>
              <a:rPr kumimoji="0" lang="en-US" sz="2000" b="0" i="0" u="none" strike="noStrike" kern="1200" cap="none" spc="-39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puede </a:t>
            </a:r>
            <a:r>
              <a:rPr kumimoji="0" lang="en-US" sz="20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variar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que </a:t>
            </a:r>
            <a:r>
              <a:rPr kumimoji="0" lang="en-US" sz="2000" b="0" i="0" u="none" strike="noStrike" kern="1200" cap="none" spc="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permanece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inalterado.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470" y="2670342"/>
            <a:ext cx="4141760" cy="243171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6" name="Group 1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6336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4ED430-9BCC-4261-A372-F9A24680E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87994B-01ED-4D42-AD09-5B25A5EFB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77F07D-FADF-415C-8A88-B8F82473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864" y="55838"/>
            <a:ext cx="5440869" cy="6483075"/>
            <a:chOff x="9916" y="55838"/>
            <a:chExt cx="5440869" cy="648307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B50D7E-B035-473B-A33F-C082CD2E6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172448"/>
              <a:ext cx="5328896" cy="6250127"/>
            </a:xfrm>
            <a:custGeom>
              <a:avLst/>
              <a:gdLst>
                <a:gd name="connsiteX0" fmla="*/ 2304137 w 5328896"/>
                <a:gd name="connsiteY0" fmla="*/ 174 h 6250127"/>
                <a:gd name="connsiteX1" fmla="*/ 2344446 w 5328896"/>
                <a:gd name="connsiteY1" fmla="*/ 510 h 6250127"/>
                <a:gd name="connsiteX2" fmla="*/ 2423385 w 5328896"/>
                <a:gd name="connsiteY2" fmla="*/ 3757 h 6250127"/>
                <a:gd name="connsiteX3" fmla="*/ 2502212 w 5328896"/>
                <a:gd name="connsiteY3" fmla="*/ 7229 h 6250127"/>
                <a:gd name="connsiteX4" fmla="*/ 2581151 w 5328896"/>
                <a:gd name="connsiteY4" fmla="*/ 14619 h 6250127"/>
                <a:gd name="connsiteX5" fmla="*/ 3202362 w 5328896"/>
                <a:gd name="connsiteY5" fmla="*/ 145064 h 6250127"/>
                <a:gd name="connsiteX6" fmla="*/ 3351618 w 5328896"/>
                <a:gd name="connsiteY6" fmla="*/ 199593 h 6250127"/>
                <a:gd name="connsiteX7" fmla="*/ 3388232 w 5328896"/>
                <a:gd name="connsiteY7" fmla="*/ 214597 h 6250127"/>
                <a:gd name="connsiteX8" fmla="*/ 3424511 w 5328896"/>
                <a:gd name="connsiteY8" fmla="*/ 230385 h 6250127"/>
                <a:gd name="connsiteX9" fmla="*/ 3497067 w 5328896"/>
                <a:gd name="connsiteY9" fmla="*/ 262073 h 6250127"/>
                <a:gd name="connsiteX10" fmla="*/ 3532898 w 5328896"/>
                <a:gd name="connsiteY10" fmla="*/ 278756 h 6250127"/>
                <a:gd name="connsiteX11" fmla="*/ 3550701 w 5328896"/>
                <a:gd name="connsiteY11" fmla="*/ 287266 h 6250127"/>
                <a:gd name="connsiteX12" fmla="*/ 3567609 w 5328896"/>
                <a:gd name="connsiteY12" fmla="*/ 297567 h 6250127"/>
                <a:gd name="connsiteX13" fmla="*/ 3634679 w 5328896"/>
                <a:gd name="connsiteY13" fmla="*/ 339332 h 6250127"/>
                <a:gd name="connsiteX14" fmla="*/ 3667822 w 5328896"/>
                <a:gd name="connsiteY14" fmla="*/ 360495 h 6250127"/>
                <a:gd name="connsiteX15" fmla="*/ 3699957 w 5328896"/>
                <a:gd name="connsiteY15" fmla="*/ 383001 h 6250127"/>
                <a:gd name="connsiteX16" fmla="*/ 3763557 w 5328896"/>
                <a:gd name="connsiteY16" fmla="*/ 428572 h 6250127"/>
                <a:gd name="connsiteX17" fmla="*/ 4216924 w 5328896"/>
                <a:gd name="connsiteY17" fmla="*/ 837600 h 6250127"/>
                <a:gd name="connsiteX18" fmla="*/ 4268542 w 5328896"/>
                <a:gd name="connsiteY18" fmla="*/ 891569 h 6250127"/>
                <a:gd name="connsiteX19" fmla="*/ 4318145 w 5328896"/>
                <a:gd name="connsiteY19" fmla="*/ 946883 h 6250127"/>
                <a:gd name="connsiteX20" fmla="*/ 4367860 w 5328896"/>
                <a:gd name="connsiteY20" fmla="*/ 1001748 h 6250127"/>
                <a:gd name="connsiteX21" fmla="*/ 4416119 w 5328896"/>
                <a:gd name="connsiteY21" fmla="*/ 1057509 h 6250127"/>
                <a:gd name="connsiteX22" fmla="*/ 4511405 w 5328896"/>
                <a:gd name="connsiteY22" fmla="*/ 1169143 h 6250127"/>
                <a:gd name="connsiteX23" fmla="*/ 4558881 w 5328896"/>
                <a:gd name="connsiteY23" fmla="*/ 1224681 h 6250127"/>
                <a:gd name="connsiteX24" fmla="*/ 4606916 w 5328896"/>
                <a:gd name="connsiteY24" fmla="*/ 1279994 h 6250127"/>
                <a:gd name="connsiteX25" fmla="*/ 4795810 w 5328896"/>
                <a:gd name="connsiteY25" fmla="*/ 1506846 h 6250127"/>
                <a:gd name="connsiteX26" fmla="*/ 4964437 w 5328896"/>
                <a:gd name="connsiteY26" fmla="*/ 1751165 h 6250127"/>
                <a:gd name="connsiteX27" fmla="*/ 5222864 w 5328896"/>
                <a:gd name="connsiteY27" fmla="*/ 2293660 h 6250127"/>
                <a:gd name="connsiteX28" fmla="*/ 5328788 w 5328896"/>
                <a:gd name="connsiteY28" fmla="*/ 2899307 h 6250127"/>
                <a:gd name="connsiteX29" fmla="*/ 5302699 w 5328896"/>
                <a:gd name="connsiteY29" fmla="*/ 3211144 h 6250127"/>
                <a:gd name="connsiteX30" fmla="*/ 5220177 w 5328896"/>
                <a:gd name="connsiteY30" fmla="*/ 3513352 h 6250127"/>
                <a:gd name="connsiteX31" fmla="*/ 5042145 w 5328896"/>
                <a:gd name="connsiteY31" fmla="*/ 4030542 h 6250127"/>
                <a:gd name="connsiteX32" fmla="*/ 5002507 w 5328896"/>
                <a:gd name="connsiteY32" fmla="*/ 4161771 h 6250127"/>
                <a:gd name="connsiteX33" fmla="*/ 4964213 w 5328896"/>
                <a:gd name="connsiteY33" fmla="*/ 4294680 h 6250127"/>
                <a:gd name="connsiteX34" fmla="*/ 4926143 w 5328896"/>
                <a:gd name="connsiteY34" fmla="*/ 4430164 h 6250127"/>
                <a:gd name="connsiteX35" fmla="*/ 4906660 w 5328896"/>
                <a:gd name="connsiteY35" fmla="*/ 4498914 h 6250127"/>
                <a:gd name="connsiteX36" fmla="*/ 4885610 w 5328896"/>
                <a:gd name="connsiteY36" fmla="*/ 4569119 h 6250127"/>
                <a:gd name="connsiteX37" fmla="*/ 4862880 w 5328896"/>
                <a:gd name="connsiteY37" fmla="*/ 4640220 h 6250127"/>
                <a:gd name="connsiteX38" fmla="*/ 4837799 w 5328896"/>
                <a:gd name="connsiteY38" fmla="*/ 4712105 h 6250127"/>
                <a:gd name="connsiteX39" fmla="*/ 4809694 w 5328896"/>
                <a:gd name="connsiteY39" fmla="*/ 4784438 h 6250127"/>
                <a:gd name="connsiteX40" fmla="*/ 4776775 w 5328896"/>
                <a:gd name="connsiteY40" fmla="*/ 4856435 h 6250127"/>
                <a:gd name="connsiteX41" fmla="*/ 4611171 w 5328896"/>
                <a:gd name="connsiteY41" fmla="*/ 5125275 h 6250127"/>
                <a:gd name="connsiteX42" fmla="*/ 4412648 w 5328896"/>
                <a:gd name="connsiteY42" fmla="*/ 5355374 h 6250127"/>
                <a:gd name="connsiteX43" fmla="*/ 4360470 w 5328896"/>
                <a:gd name="connsiteY43" fmla="*/ 5408560 h 6250127"/>
                <a:gd name="connsiteX44" fmla="*/ 4307732 w 5328896"/>
                <a:gd name="connsiteY44" fmla="*/ 5461186 h 6250127"/>
                <a:gd name="connsiteX45" fmla="*/ 4253426 w 5328896"/>
                <a:gd name="connsiteY45" fmla="*/ 5512580 h 6250127"/>
                <a:gd name="connsiteX46" fmla="*/ 4198449 w 5328896"/>
                <a:gd name="connsiteY46" fmla="*/ 5563526 h 6250127"/>
                <a:gd name="connsiteX47" fmla="*/ 4141904 w 5328896"/>
                <a:gd name="connsiteY47" fmla="*/ 5613017 h 6250127"/>
                <a:gd name="connsiteX48" fmla="*/ 4084463 w 5328896"/>
                <a:gd name="connsiteY48" fmla="*/ 5661948 h 6250127"/>
                <a:gd name="connsiteX49" fmla="*/ 4070019 w 5328896"/>
                <a:gd name="connsiteY49" fmla="*/ 5674153 h 6250127"/>
                <a:gd name="connsiteX50" fmla="*/ 4055015 w 5328896"/>
                <a:gd name="connsiteY50" fmla="*/ 5685798 h 6250127"/>
                <a:gd name="connsiteX51" fmla="*/ 4025007 w 5328896"/>
                <a:gd name="connsiteY51" fmla="*/ 5708976 h 6250127"/>
                <a:gd name="connsiteX52" fmla="*/ 3964879 w 5328896"/>
                <a:gd name="connsiteY52" fmla="*/ 5755443 h 6250127"/>
                <a:gd name="connsiteX53" fmla="*/ 3839920 w 5328896"/>
                <a:gd name="connsiteY53" fmla="*/ 5843228 h 6250127"/>
                <a:gd name="connsiteX54" fmla="*/ 3709251 w 5328896"/>
                <a:gd name="connsiteY54" fmla="*/ 5923735 h 6250127"/>
                <a:gd name="connsiteX55" fmla="*/ 3140218 w 5328896"/>
                <a:gd name="connsiteY55" fmla="*/ 6158872 h 6250127"/>
                <a:gd name="connsiteX56" fmla="*/ 2537371 w 5328896"/>
                <a:gd name="connsiteY56" fmla="*/ 6247328 h 6250127"/>
                <a:gd name="connsiteX57" fmla="*/ 2462015 w 5328896"/>
                <a:gd name="connsiteY57" fmla="*/ 6249344 h 6250127"/>
                <a:gd name="connsiteX58" fmla="*/ 2424393 w 5328896"/>
                <a:gd name="connsiteY58" fmla="*/ 6250127 h 6250127"/>
                <a:gd name="connsiteX59" fmla="*/ 2386883 w 5328896"/>
                <a:gd name="connsiteY59" fmla="*/ 6249568 h 6250127"/>
                <a:gd name="connsiteX60" fmla="*/ 2311975 w 5328896"/>
                <a:gd name="connsiteY60" fmla="*/ 6247777 h 6250127"/>
                <a:gd name="connsiteX61" fmla="*/ 2236843 w 5328896"/>
                <a:gd name="connsiteY61" fmla="*/ 6244529 h 6250127"/>
                <a:gd name="connsiteX62" fmla="*/ 2085571 w 5328896"/>
                <a:gd name="connsiteY62" fmla="*/ 6232213 h 6250127"/>
                <a:gd name="connsiteX63" fmla="*/ 1935307 w 5328896"/>
                <a:gd name="connsiteY63" fmla="*/ 6212394 h 6250127"/>
                <a:gd name="connsiteX64" fmla="*/ 1786610 w 5328896"/>
                <a:gd name="connsiteY64" fmla="*/ 6184961 h 6250127"/>
                <a:gd name="connsiteX65" fmla="*/ 1639706 w 5328896"/>
                <a:gd name="connsiteY65" fmla="*/ 6151034 h 6250127"/>
                <a:gd name="connsiteX66" fmla="*/ 1494928 w 5328896"/>
                <a:gd name="connsiteY66" fmla="*/ 6110724 h 6250127"/>
                <a:gd name="connsiteX67" fmla="*/ 1423379 w 5328896"/>
                <a:gd name="connsiteY67" fmla="*/ 6088219 h 6250127"/>
                <a:gd name="connsiteX68" fmla="*/ 1352278 w 5328896"/>
                <a:gd name="connsiteY68" fmla="*/ 6064929 h 6250127"/>
                <a:gd name="connsiteX69" fmla="*/ 805863 w 5328896"/>
                <a:gd name="connsiteY69" fmla="*/ 5828896 h 6250127"/>
                <a:gd name="connsiteX70" fmla="*/ 305132 w 5328896"/>
                <a:gd name="connsiteY70" fmla="*/ 5512356 h 6250127"/>
                <a:gd name="connsiteX71" fmla="*/ 189467 w 5328896"/>
                <a:gd name="connsiteY71" fmla="*/ 5419757 h 6250127"/>
                <a:gd name="connsiteX72" fmla="*/ 78617 w 5328896"/>
                <a:gd name="connsiteY72" fmla="*/ 5321559 h 6250127"/>
                <a:gd name="connsiteX73" fmla="*/ 51408 w 5328896"/>
                <a:gd name="connsiteY73" fmla="*/ 5296477 h 6250127"/>
                <a:gd name="connsiteX74" fmla="*/ 37748 w 5328896"/>
                <a:gd name="connsiteY74" fmla="*/ 5283937 h 6250127"/>
                <a:gd name="connsiteX75" fmla="*/ 24647 w 5328896"/>
                <a:gd name="connsiteY75" fmla="*/ 5270836 h 6250127"/>
                <a:gd name="connsiteX76" fmla="*/ 0 w 5328896"/>
                <a:gd name="connsiteY76" fmla="*/ 5246031 h 6250127"/>
                <a:gd name="connsiteX77" fmla="*/ 0 w 5328896"/>
                <a:gd name="connsiteY77" fmla="*/ 4785725 h 6250127"/>
                <a:gd name="connsiteX78" fmla="*/ 17705 w 5328896"/>
                <a:gd name="connsiteY78" fmla="*/ 4808399 h 6250127"/>
                <a:gd name="connsiteX79" fmla="*/ 58574 w 5328896"/>
                <a:gd name="connsiteY79" fmla="*/ 4861249 h 6250127"/>
                <a:gd name="connsiteX80" fmla="*/ 101683 w 5328896"/>
                <a:gd name="connsiteY80" fmla="*/ 4912420 h 6250127"/>
                <a:gd name="connsiteX81" fmla="*/ 145127 w 5328896"/>
                <a:gd name="connsiteY81" fmla="*/ 4963254 h 6250127"/>
                <a:gd name="connsiteX82" fmla="*/ 190923 w 5328896"/>
                <a:gd name="connsiteY82" fmla="*/ 5012185 h 6250127"/>
                <a:gd name="connsiteX83" fmla="*/ 237391 w 5328896"/>
                <a:gd name="connsiteY83" fmla="*/ 5060444 h 6250127"/>
                <a:gd name="connsiteX84" fmla="*/ 249035 w 5328896"/>
                <a:gd name="connsiteY84" fmla="*/ 5072537 h 6250127"/>
                <a:gd name="connsiteX85" fmla="*/ 261240 w 5328896"/>
                <a:gd name="connsiteY85" fmla="*/ 5083958 h 6250127"/>
                <a:gd name="connsiteX86" fmla="*/ 285650 w 5328896"/>
                <a:gd name="connsiteY86" fmla="*/ 5106912 h 6250127"/>
                <a:gd name="connsiteX87" fmla="*/ 334581 w 5328896"/>
                <a:gd name="connsiteY87" fmla="*/ 5152819 h 6250127"/>
                <a:gd name="connsiteX88" fmla="*/ 346785 w 5328896"/>
                <a:gd name="connsiteY88" fmla="*/ 5164353 h 6250127"/>
                <a:gd name="connsiteX89" fmla="*/ 359550 w 5328896"/>
                <a:gd name="connsiteY89" fmla="*/ 5175214 h 6250127"/>
                <a:gd name="connsiteX90" fmla="*/ 384967 w 5328896"/>
                <a:gd name="connsiteY90" fmla="*/ 5197048 h 6250127"/>
                <a:gd name="connsiteX91" fmla="*/ 488092 w 5328896"/>
                <a:gd name="connsiteY91" fmla="*/ 5283041 h 6250127"/>
                <a:gd name="connsiteX92" fmla="*/ 940116 w 5328896"/>
                <a:gd name="connsiteY92" fmla="*/ 5573716 h 6250127"/>
                <a:gd name="connsiteX93" fmla="*/ 1444877 w 5328896"/>
                <a:gd name="connsiteY93" fmla="*/ 5758130 h 6250127"/>
                <a:gd name="connsiteX94" fmla="*/ 1510380 w 5328896"/>
                <a:gd name="connsiteY94" fmla="*/ 5772798 h 6250127"/>
                <a:gd name="connsiteX95" fmla="*/ 1576106 w 5328896"/>
                <a:gd name="connsiteY95" fmla="*/ 5786235 h 6250127"/>
                <a:gd name="connsiteX96" fmla="*/ 1642281 w 5328896"/>
                <a:gd name="connsiteY96" fmla="*/ 5796984 h 6250127"/>
                <a:gd name="connsiteX97" fmla="*/ 1675312 w 5328896"/>
                <a:gd name="connsiteY97" fmla="*/ 5802359 h 6250127"/>
                <a:gd name="connsiteX98" fmla="*/ 1708455 w 5328896"/>
                <a:gd name="connsiteY98" fmla="*/ 5807061 h 6250127"/>
                <a:gd name="connsiteX99" fmla="*/ 1841364 w 5328896"/>
                <a:gd name="connsiteY99" fmla="*/ 5821282 h 6250127"/>
                <a:gd name="connsiteX100" fmla="*/ 1974496 w 5328896"/>
                <a:gd name="connsiteY100" fmla="*/ 5828896 h 6250127"/>
                <a:gd name="connsiteX101" fmla="*/ 2107517 w 5328896"/>
                <a:gd name="connsiteY101" fmla="*/ 5830463 h 6250127"/>
                <a:gd name="connsiteX102" fmla="*/ 2173916 w 5328896"/>
                <a:gd name="connsiteY102" fmla="*/ 5828448 h 6250127"/>
                <a:gd name="connsiteX103" fmla="*/ 2240090 w 5328896"/>
                <a:gd name="connsiteY103" fmla="*/ 5826433 h 6250127"/>
                <a:gd name="connsiteX104" fmla="*/ 2306936 w 5328896"/>
                <a:gd name="connsiteY104" fmla="*/ 5822737 h 6250127"/>
                <a:gd name="connsiteX105" fmla="*/ 2374006 w 5328896"/>
                <a:gd name="connsiteY105" fmla="*/ 5818258 h 6250127"/>
                <a:gd name="connsiteX106" fmla="*/ 2407485 w 5328896"/>
                <a:gd name="connsiteY106" fmla="*/ 5816355 h 6250127"/>
                <a:gd name="connsiteX107" fmla="*/ 2440740 w 5328896"/>
                <a:gd name="connsiteY107" fmla="*/ 5813108 h 6250127"/>
                <a:gd name="connsiteX108" fmla="*/ 2507139 w 5328896"/>
                <a:gd name="connsiteY108" fmla="*/ 5806838 h 6250127"/>
                <a:gd name="connsiteX109" fmla="*/ 3024777 w 5328896"/>
                <a:gd name="connsiteY109" fmla="*/ 5721292 h 6250127"/>
                <a:gd name="connsiteX110" fmla="*/ 3514311 w 5328896"/>
                <a:gd name="connsiteY110" fmla="*/ 5556472 h 6250127"/>
                <a:gd name="connsiteX111" fmla="*/ 3631320 w 5328896"/>
                <a:gd name="connsiteY111" fmla="*/ 5499927 h 6250127"/>
                <a:gd name="connsiteX112" fmla="*/ 3745529 w 5328896"/>
                <a:gd name="connsiteY112" fmla="*/ 5436552 h 6250127"/>
                <a:gd name="connsiteX113" fmla="*/ 3801179 w 5328896"/>
                <a:gd name="connsiteY113" fmla="*/ 5401841 h 6250127"/>
                <a:gd name="connsiteX114" fmla="*/ 3829059 w 5328896"/>
                <a:gd name="connsiteY114" fmla="*/ 5384374 h 6250127"/>
                <a:gd name="connsiteX115" fmla="*/ 3842944 w 5328896"/>
                <a:gd name="connsiteY115" fmla="*/ 5375640 h 6250127"/>
                <a:gd name="connsiteX116" fmla="*/ 3856380 w 5328896"/>
                <a:gd name="connsiteY116" fmla="*/ 5366123 h 6250127"/>
                <a:gd name="connsiteX117" fmla="*/ 3910462 w 5328896"/>
                <a:gd name="connsiteY117" fmla="*/ 5328277 h 6250127"/>
                <a:gd name="connsiteX118" fmla="*/ 3963871 w 5328896"/>
                <a:gd name="connsiteY118" fmla="*/ 5289199 h 6250127"/>
                <a:gd name="connsiteX119" fmla="*/ 4015937 w 5328896"/>
                <a:gd name="connsiteY119" fmla="*/ 5247994 h 6250127"/>
                <a:gd name="connsiteX120" fmla="*/ 4067108 w 5328896"/>
                <a:gd name="connsiteY120" fmla="*/ 5205558 h 6250127"/>
                <a:gd name="connsiteX121" fmla="*/ 4117046 w 5328896"/>
                <a:gd name="connsiteY121" fmla="*/ 5161329 h 6250127"/>
                <a:gd name="connsiteX122" fmla="*/ 4165866 w 5328896"/>
                <a:gd name="connsiteY122" fmla="*/ 5116093 h 6250127"/>
                <a:gd name="connsiteX123" fmla="*/ 4340763 w 5328896"/>
                <a:gd name="connsiteY123" fmla="*/ 4924400 h 6250127"/>
                <a:gd name="connsiteX124" fmla="*/ 4469529 w 5328896"/>
                <a:gd name="connsiteY124" fmla="*/ 4715352 h 6250127"/>
                <a:gd name="connsiteX125" fmla="*/ 4494050 w 5328896"/>
                <a:gd name="connsiteY125" fmla="*/ 4659255 h 6250127"/>
                <a:gd name="connsiteX126" fmla="*/ 4515101 w 5328896"/>
                <a:gd name="connsiteY126" fmla="*/ 4600135 h 6250127"/>
                <a:gd name="connsiteX127" fmla="*/ 4534360 w 5328896"/>
                <a:gd name="connsiteY127" fmla="*/ 4538887 h 6250127"/>
                <a:gd name="connsiteX128" fmla="*/ 4552387 w 5328896"/>
                <a:gd name="connsiteY128" fmla="*/ 4475848 h 6250127"/>
                <a:gd name="connsiteX129" fmla="*/ 4685183 w 5328896"/>
                <a:gd name="connsiteY129" fmla="*/ 3930329 h 6250127"/>
                <a:gd name="connsiteX130" fmla="*/ 4860193 w 5328896"/>
                <a:gd name="connsiteY130" fmla="*/ 3382235 h 6250127"/>
                <a:gd name="connsiteX131" fmla="*/ 4950889 w 5328896"/>
                <a:gd name="connsiteY131" fmla="*/ 2898635 h 6250127"/>
                <a:gd name="connsiteX132" fmla="*/ 4877212 w 5328896"/>
                <a:gd name="connsiteY132" fmla="*/ 2402047 h 6250127"/>
                <a:gd name="connsiteX133" fmla="*/ 4664917 w 5328896"/>
                <a:gd name="connsiteY133" fmla="*/ 1926958 h 6250127"/>
                <a:gd name="connsiteX134" fmla="*/ 4520923 w 5328896"/>
                <a:gd name="connsiteY134" fmla="*/ 1703577 h 6250127"/>
                <a:gd name="connsiteX135" fmla="*/ 4357671 w 5328896"/>
                <a:gd name="connsiteY135" fmla="*/ 1490834 h 6250127"/>
                <a:gd name="connsiteX136" fmla="*/ 4164186 w 5328896"/>
                <a:gd name="connsiteY136" fmla="*/ 1300596 h 6250127"/>
                <a:gd name="connsiteX137" fmla="*/ 4059941 w 5328896"/>
                <a:gd name="connsiteY137" fmla="*/ 1214491 h 6250127"/>
                <a:gd name="connsiteX138" fmla="*/ 4006868 w 5328896"/>
                <a:gd name="connsiteY138" fmla="*/ 1173062 h 6250127"/>
                <a:gd name="connsiteX139" fmla="*/ 3951890 w 5328896"/>
                <a:gd name="connsiteY139" fmla="*/ 1134545 h 6250127"/>
                <a:gd name="connsiteX140" fmla="*/ 3491021 w 5328896"/>
                <a:gd name="connsiteY140" fmla="*/ 881044 h 6250127"/>
                <a:gd name="connsiteX141" fmla="*/ 3431565 w 5328896"/>
                <a:gd name="connsiteY141" fmla="*/ 856747 h 6250127"/>
                <a:gd name="connsiteX142" fmla="*/ 3402117 w 5328896"/>
                <a:gd name="connsiteY142" fmla="*/ 844318 h 6250127"/>
                <a:gd name="connsiteX143" fmla="*/ 3372109 w 5328896"/>
                <a:gd name="connsiteY143" fmla="*/ 833457 h 6250127"/>
                <a:gd name="connsiteX144" fmla="*/ 3312204 w 5328896"/>
                <a:gd name="connsiteY144" fmla="*/ 812294 h 6250127"/>
                <a:gd name="connsiteX145" fmla="*/ 3297312 w 5328896"/>
                <a:gd name="connsiteY145" fmla="*/ 806920 h 6250127"/>
                <a:gd name="connsiteX146" fmla="*/ 3283428 w 5328896"/>
                <a:gd name="connsiteY146" fmla="*/ 799642 h 6250127"/>
                <a:gd name="connsiteX147" fmla="*/ 3254764 w 5328896"/>
                <a:gd name="connsiteY147" fmla="*/ 787101 h 6250127"/>
                <a:gd name="connsiteX148" fmla="*/ 3196875 w 5328896"/>
                <a:gd name="connsiteY148" fmla="*/ 763475 h 6250127"/>
                <a:gd name="connsiteX149" fmla="*/ 3167987 w 5328896"/>
                <a:gd name="connsiteY149" fmla="*/ 751606 h 6250127"/>
                <a:gd name="connsiteX150" fmla="*/ 3138875 w 5328896"/>
                <a:gd name="connsiteY150" fmla="*/ 740409 h 6250127"/>
                <a:gd name="connsiteX151" fmla="*/ 3020522 w 5328896"/>
                <a:gd name="connsiteY151" fmla="*/ 700772 h 6250127"/>
                <a:gd name="connsiteX152" fmla="*/ 2529645 w 5328896"/>
                <a:gd name="connsiteY152" fmla="*/ 614667 h 6250127"/>
                <a:gd name="connsiteX153" fmla="*/ 2467053 w 5328896"/>
                <a:gd name="connsiteY153" fmla="*/ 610412 h 6250127"/>
                <a:gd name="connsiteX154" fmla="*/ 2404014 w 5328896"/>
                <a:gd name="connsiteY154" fmla="*/ 609628 h 6250127"/>
                <a:gd name="connsiteX155" fmla="*/ 2340975 w 5328896"/>
                <a:gd name="connsiteY155" fmla="*/ 608620 h 6250127"/>
                <a:gd name="connsiteX156" fmla="*/ 2310295 w 5328896"/>
                <a:gd name="connsiteY156" fmla="*/ 608844 h 6250127"/>
                <a:gd name="connsiteX157" fmla="*/ 2280175 w 5328896"/>
                <a:gd name="connsiteY157" fmla="*/ 609740 h 6250127"/>
                <a:gd name="connsiteX158" fmla="*/ 2220271 w 5328896"/>
                <a:gd name="connsiteY158" fmla="*/ 613099 h 6250127"/>
                <a:gd name="connsiteX159" fmla="*/ 2160815 w 5328896"/>
                <a:gd name="connsiteY159" fmla="*/ 618474 h 6250127"/>
                <a:gd name="connsiteX160" fmla="*/ 2131143 w 5328896"/>
                <a:gd name="connsiteY160" fmla="*/ 621497 h 6250127"/>
                <a:gd name="connsiteX161" fmla="*/ 2101695 w 5328896"/>
                <a:gd name="connsiteY161" fmla="*/ 625528 h 6250127"/>
                <a:gd name="connsiteX162" fmla="*/ 2072246 w 5328896"/>
                <a:gd name="connsiteY162" fmla="*/ 629559 h 6250127"/>
                <a:gd name="connsiteX163" fmla="*/ 2043022 w 5328896"/>
                <a:gd name="connsiteY163" fmla="*/ 634710 h 6250127"/>
                <a:gd name="connsiteX164" fmla="*/ 1589991 w 5328896"/>
                <a:gd name="connsiteY164" fmla="*/ 781726 h 6250127"/>
                <a:gd name="connsiteX165" fmla="*/ 1164728 w 5328896"/>
                <a:gd name="connsiteY165" fmla="*/ 1048663 h 6250127"/>
                <a:gd name="connsiteX166" fmla="*/ 753685 w 5328896"/>
                <a:gd name="connsiteY166" fmla="*/ 1390844 h 6250127"/>
                <a:gd name="connsiteX167" fmla="*/ 542957 w 5328896"/>
                <a:gd name="connsiteY167" fmla="*/ 1577611 h 6250127"/>
                <a:gd name="connsiteX168" fmla="*/ 318681 w 5328896"/>
                <a:gd name="connsiteY168" fmla="*/ 1763145 h 6250127"/>
                <a:gd name="connsiteX169" fmla="*/ 94503 w 5328896"/>
                <a:gd name="connsiteY169" fmla="*/ 1933550 h 6250127"/>
                <a:gd name="connsiteX170" fmla="*/ 0 w 5328896"/>
                <a:gd name="connsiteY170" fmla="*/ 2005537 h 6250127"/>
                <a:gd name="connsiteX171" fmla="*/ 0 w 5328896"/>
                <a:gd name="connsiteY171" fmla="*/ 1354489 h 6250127"/>
                <a:gd name="connsiteX172" fmla="*/ 157556 w 5328896"/>
                <a:gd name="connsiteY172" fmla="*/ 1188626 h 6250127"/>
                <a:gd name="connsiteX173" fmla="*/ 251947 w 5328896"/>
                <a:gd name="connsiteY173" fmla="*/ 1086397 h 6250127"/>
                <a:gd name="connsiteX174" fmla="*/ 351152 w 5328896"/>
                <a:gd name="connsiteY174" fmla="*/ 981593 h 6250127"/>
                <a:gd name="connsiteX175" fmla="*/ 788060 w 5328896"/>
                <a:gd name="connsiteY175" fmla="*/ 578389 h 6250127"/>
                <a:gd name="connsiteX176" fmla="*/ 1314768 w 5328896"/>
                <a:gd name="connsiteY176" fmla="*/ 237215 h 6250127"/>
                <a:gd name="connsiteX177" fmla="*/ 1935643 w 5328896"/>
                <a:gd name="connsiteY177" fmla="*/ 31190 h 6250127"/>
                <a:gd name="connsiteX178" fmla="*/ 1976400 w 5328896"/>
                <a:gd name="connsiteY178" fmla="*/ 24360 h 6250127"/>
                <a:gd name="connsiteX179" fmla="*/ 2017269 w 5328896"/>
                <a:gd name="connsiteY179" fmla="*/ 18873 h 6250127"/>
                <a:gd name="connsiteX180" fmla="*/ 2058250 w 5328896"/>
                <a:gd name="connsiteY180" fmla="*/ 13611 h 6250127"/>
                <a:gd name="connsiteX181" fmla="*/ 2099231 w 5328896"/>
                <a:gd name="connsiteY181" fmla="*/ 9580 h 6250127"/>
                <a:gd name="connsiteX182" fmla="*/ 2181305 w 5328896"/>
                <a:gd name="connsiteY182" fmla="*/ 3645 h 6250127"/>
                <a:gd name="connsiteX183" fmla="*/ 2263268 w 5328896"/>
                <a:gd name="connsiteY18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5328896" h="6250127">
                  <a:moveTo>
                    <a:pt x="2304137" y="174"/>
                  </a:moveTo>
                  <a:cubicBezTo>
                    <a:pt x="2317797" y="-50"/>
                    <a:pt x="2331457" y="-162"/>
                    <a:pt x="2344446" y="510"/>
                  </a:cubicBezTo>
                  <a:lnTo>
                    <a:pt x="2423385" y="3757"/>
                  </a:lnTo>
                  <a:lnTo>
                    <a:pt x="2502212" y="7229"/>
                  </a:lnTo>
                  <a:cubicBezTo>
                    <a:pt x="2528525" y="8572"/>
                    <a:pt x="2554838" y="12155"/>
                    <a:pt x="2581151" y="14619"/>
                  </a:cubicBezTo>
                  <a:cubicBezTo>
                    <a:pt x="2791431" y="34885"/>
                    <a:pt x="3001039" y="77994"/>
                    <a:pt x="3202362" y="145064"/>
                  </a:cubicBezTo>
                  <a:lnTo>
                    <a:pt x="3351618" y="199593"/>
                  </a:lnTo>
                  <a:cubicBezTo>
                    <a:pt x="3364159" y="203848"/>
                    <a:pt x="3376140" y="209447"/>
                    <a:pt x="3388232" y="214597"/>
                  </a:cubicBezTo>
                  <a:lnTo>
                    <a:pt x="3424511" y="230385"/>
                  </a:lnTo>
                  <a:lnTo>
                    <a:pt x="3497067" y="262073"/>
                  </a:lnTo>
                  <a:cubicBezTo>
                    <a:pt x="3509160" y="267335"/>
                    <a:pt x="3521253" y="272598"/>
                    <a:pt x="3532898" y="278756"/>
                  </a:cubicBezTo>
                  <a:cubicBezTo>
                    <a:pt x="3538832" y="281667"/>
                    <a:pt x="3544879" y="284131"/>
                    <a:pt x="3550701" y="287266"/>
                  </a:cubicBezTo>
                  <a:cubicBezTo>
                    <a:pt x="3556412" y="290513"/>
                    <a:pt x="3562010" y="294208"/>
                    <a:pt x="3567609" y="297567"/>
                  </a:cubicBezTo>
                  <a:lnTo>
                    <a:pt x="3634679" y="339332"/>
                  </a:lnTo>
                  <a:cubicBezTo>
                    <a:pt x="3645764" y="346386"/>
                    <a:pt x="3657185" y="352881"/>
                    <a:pt x="3667822" y="360495"/>
                  </a:cubicBezTo>
                  <a:lnTo>
                    <a:pt x="3699957" y="383001"/>
                  </a:lnTo>
                  <a:lnTo>
                    <a:pt x="3763557" y="428572"/>
                  </a:lnTo>
                  <a:cubicBezTo>
                    <a:pt x="3931176" y="552188"/>
                    <a:pt x="4079312" y="693270"/>
                    <a:pt x="4216924" y="837600"/>
                  </a:cubicBezTo>
                  <a:cubicBezTo>
                    <a:pt x="4234055" y="855739"/>
                    <a:pt x="4251299" y="873766"/>
                    <a:pt x="4268542" y="891569"/>
                  </a:cubicBezTo>
                  <a:lnTo>
                    <a:pt x="4318145" y="946883"/>
                  </a:lnTo>
                  <a:lnTo>
                    <a:pt x="4367860" y="1001748"/>
                  </a:lnTo>
                  <a:cubicBezTo>
                    <a:pt x="4384655" y="1019887"/>
                    <a:pt x="4399883" y="1039146"/>
                    <a:pt x="4416119" y="1057509"/>
                  </a:cubicBezTo>
                  <a:cubicBezTo>
                    <a:pt x="4447806" y="1094907"/>
                    <a:pt x="4480726" y="1131409"/>
                    <a:pt x="4511405" y="1169143"/>
                  </a:cubicBezTo>
                  <a:cubicBezTo>
                    <a:pt x="4527081" y="1187730"/>
                    <a:pt x="4542757" y="1206430"/>
                    <a:pt x="4558881" y="1224681"/>
                  </a:cubicBezTo>
                  <a:cubicBezTo>
                    <a:pt x="4574781" y="1243044"/>
                    <a:pt x="4591128" y="1261071"/>
                    <a:pt x="4606916" y="1279994"/>
                  </a:cubicBezTo>
                  <a:cubicBezTo>
                    <a:pt x="4671187" y="1354230"/>
                    <a:pt x="4735234" y="1428914"/>
                    <a:pt x="4795810" y="1506846"/>
                  </a:cubicBezTo>
                  <a:cubicBezTo>
                    <a:pt x="4856498" y="1584665"/>
                    <a:pt x="4912147" y="1666739"/>
                    <a:pt x="4964437" y="1751165"/>
                  </a:cubicBezTo>
                  <a:cubicBezTo>
                    <a:pt x="5068793" y="1920240"/>
                    <a:pt x="5157474" y="2101295"/>
                    <a:pt x="5222864" y="2293660"/>
                  </a:cubicBezTo>
                  <a:cubicBezTo>
                    <a:pt x="5288031" y="2485801"/>
                    <a:pt x="5326997" y="2690819"/>
                    <a:pt x="5328788" y="2899307"/>
                  </a:cubicBezTo>
                  <a:cubicBezTo>
                    <a:pt x="5330019" y="3003439"/>
                    <a:pt x="5320726" y="3108132"/>
                    <a:pt x="5302699" y="3211144"/>
                  </a:cubicBezTo>
                  <a:cubicBezTo>
                    <a:pt x="5284336" y="3314157"/>
                    <a:pt x="5256231" y="3415490"/>
                    <a:pt x="5220177" y="3513352"/>
                  </a:cubicBezTo>
                  <a:cubicBezTo>
                    <a:pt x="5157250" y="3684890"/>
                    <a:pt x="5096114" y="3856428"/>
                    <a:pt x="5042145" y="4030542"/>
                  </a:cubicBezTo>
                  <a:lnTo>
                    <a:pt x="5002507" y="4161771"/>
                  </a:lnTo>
                  <a:lnTo>
                    <a:pt x="4964213" y="4294680"/>
                  </a:lnTo>
                  <a:lnTo>
                    <a:pt x="4926143" y="4430164"/>
                  </a:lnTo>
                  <a:lnTo>
                    <a:pt x="4906660" y="4498914"/>
                  </a:lnTo>
                  <a:lnTo>
                    <a:pt x="4885610" y="4569119"/>
                  </a:lnTo>
                  <a:cubicBezTo>
                    <a:pt x="4879116" y="4592297"/>
                    <a:pt x="4870718" y="4616482"/>
                    <a:pt x="4862880" y="4640220"/>
                  </a:cubicBezTo>
                  <a:cubicBezTo>
                    <a:pt x="4854594" y="4664182"/>
                    <a:pt x="4847876" y="4687807"/>
                    <a:pt x="4837799" y="4712105"/>
                  </a:cubicBezTo>
                  <a:lnTo>
                    <a:pt x="4809694" y="4784438"/>
                  </a:lnTo>
                  <a:cubicBezTo>
                    <a:pt x="4799169" y="4808511"/>
                    <a:pt x="4787860" y="4832473"/>
                    <a:pt x="4776775" y="4856435"/>
                  </a:cubicBezTo>
                  <a:cubicBezTo>
                    <a:pt x="4730419" y="4951273"/>
                    <a:pt x="4674994" y="5044096"/>
                    <a:pt x="4611171" y="5125275"/>
                  </a:cubicBezTo>
                  <a:cubicBezTo>
                    <a:pt x="4549139" y="5208805"/>
                    <a:pt x="4480838" y="5282817"/>
                    <a:pt x="4412648" y="5355374"/>
                  </a:cubicBezTo>
                  <a:cubicBezTo>
                    <a:pt x="4395964" y="5374073"/>
                    <a:pt x="4378049" y="5391092"/>
                    <a:pt x="4360470" y="5408560"/>
                  </a:cubicBezTo>
                  <a:lnTo>
                    <a:pt x="4307732" y="5461186"/>
                  </a:lnTo>
                  <a:cubicBezTo>
                    <a:pt x="4290488" y="5479101"/>
                    <a:pt x="4271789" y="5495560"/>
                    <a:pt x="4253426" y="5512580"/>
                  </a:cubicBezTo>
                  <a:lnTo>
                    <a:pt x="4198449" y="5563526"/>
                  </a:lnTo>
                  <a:cubicBezTo>
                    <a:pt x="4180422" y="5580770"/>
                    <a:pt x="4160827" y="5596670"/>
                    <a:pt x="4141904" y="5613017"/>
                  </a:cubicBezTo>
                  <a:lnTo>
                    <a:pt x="4084463" y="5661948"/>
                  </a:lnTo>
                  <a:lnTo>
                    <a:pt x="4070019" y="5674153"/>
                  </a:lnTo>
                  <a:lnTo>
                    <a:pt x="4055015" y="5685798"/>
                  </a:lnTo>
                  <a:lnTo>
                    <a:pt x="4025007" y="5708976"/>
                  </a:lnTo>
                  <a:lnTo>
                    <a:pt x="3964879" y="5755443"/>
                  </a:lnTo>
                  <a:cubicBezTo>
                    <a:pt x="3924122" y="5785563"/>
                    <a:pt x="3881685" y="5813892"/>
                    <a:pt x="3839920" y="5843228"/>
                  </a:cubicBezTo>
                  <a:cubicBezTo>
                    <a:pt x="3796812" y="5870437"/>
                    <a:pt x="3753143" y="5897309"/>
                    <a:pt x="3709251" y="5923735"/>
                  </a:cubicBezTo>
                  <a:cubicBezTo>
                    <a:pt x="3531554" y="6026299"/>
                    <a:pt x="3338742" y="6106022"/>
                    <a:pt x="3140218" y="6158872"/>
                  </a:cubicBezTo>
                  <a:cubicBezTo>
                    <a:pt x="2941695" y="6211946"/>
                    <a:pt x="2738357" y="6239714"/>
                    <a:pt x="2537371" y="6247328"/>
                  </a:cubicBezTo>
                  <a:lnTo>
                    <a:pt x="2462015" y="6249344"/>
                  </a:lnTo>
                  <a:lnTo>
                    <a:pt x="2424393" y="6250127"/>
                  </a:lnTo>
                  <a:lnTo>
                    <a:pt x="2386883" y="6249568"/>
                  </a:lnTo>
                  <a:lnTo>
                    <a:pt x="2311975" y="6247777"/>
                  </a:lnTo>
                  <a:cubicBezTo>
                    <a:pt x="2287005" y="6247105"/>
                    <a:pt x="2262260" y="6246881"/>
                    <a:pt x="2236843" y="6244529"/>
                  </a:cubicBezTo>
                  <a:cubicBezTo>
                    <a:pt x="2186232" y="6240722"/>
                    <a:pt x="2135845" y="6237699"/>
                    <a:pt x="2085571" y="6232213"/>
                  </a:cubicBezTo>
                  <a:lnTo>
                    <a:pt x="1935307" y="6212394"/>
                  </a:lnTo>
                  <a:lnTo>
                    <a:pt x="1786610" y="6184961"/>
                  </a:lnTo>
                  <a:cubicBezTo>
                    <a:pt x="1737456" y="6173988"/>
                    <a:pt x="1688525" y="6162231"/>
                    <a:pt x="1639706" y="6151034"/>
                  </a:cubicBezTo>
                  <a:cubicBezTo>
                    <a:pt x="1591110" y="6138829"/>
                    <a:pt x="1543075" y="6123938"/>
                    <a:pt x="1494928" y="6110724"/>
                  </a:cubicBezTo>
                  <a:cubicBezTo>
                    <a:pt x="1470742" y="6104566"/>
                    <a:pt x="1447229" y="6095833"/>
                    <a:pt x="1423379" y="6088219"/>
                  </a:cubicBezTo>
                  <a:lnTo>
                    <a:pt x="1352278" y="6064929"/>
                  </a:lnTo>
                  <a:cubicBezTo>
                    <a:pt x="1163608" y="6000210"/>
                    <a:pt x="980873" y="5921271"/>
                    <a:pt x="805863" y="5828896"/>
                  </a:cubicBezTo>
                  <a:cubicBezTo>
                    <a:pt x="630966" y="5736408"/>
                    <a:pt x="462451" y="5631940"/>
                    <a:pt x="305132" y="5512356"/>
                  </a:cubicBezTo>
                  <a:cubicBezTo>
                    <a:pt x="265047" y="5483468"/>
                    <a:pt x="227537" y="5451220"/>
                    <a:pt x="189467" y="5419757"/>
                  </a:cubicBezTo>
                  <a:cubicBezTo>
                    <a:pt x="150726" y="5388965"/>
                    <a:pt x="115007" y="5354926"/>
                    <a:pt x="78617" y="5321559"/>
                  </a:cubicBezTo>
                  <a:lnTo>
                    <a:pt x="51408" y="5296477"/>
                  </a:lnTo>
                  <a:lnTo>
                    <a:pt x="37748" y="5283937"/>
                  </a:lnTo>
                  <a:lnTo>
                    <a:pt x="24647" y="5270836"/>
                  </a:lnTo>
                  <a:lnTo>
                    <a:pt x="0" y="5246031"/>
                  </a:lnTo>
                  <a:lnTo>
                    <a:pt x="0" y="4785725"/>
                  </a:lnTo>
                  <a:lnTo>
                    <a:pt x="17705" y="4808399"/>
                  </a:lnTo>
                  <a:lnTo>
                    <a:pt x="58574" y="4861249"/>
                  </a:lnTo>
                  <a:cubicBezTo>
                    <a:pt x="72458" y="4878717"/>
                    <a:pt x="87350" y="4895288"/>
                    <a:pt x="101683" y="4912420"/>
                  </a:cubicBezTo>
                  <a:lnTo>
                    <a:pt x="145127" y="4963254"/>
                  </a:lnTo>
                  <a:cubicBezTo>
                    <a:pt x="159683" y="4980162"/>
                    <a:pt x="175583" y="4995837"/>
                    <a:pt x="190923" y="5012185"/>
                  </a:cubicBezTo>
                  <a:lnTo>
                    <a:pt x="237391" y="5060444"/>
                  </a:lnTo>
                  <a:lnTo>
                    <a:pt x="249035" y="5072537"/>
                  </a:lnTo>
                  <a:lnTo>
                    <a:pt x="261240" y="5083958"/>
                  </a:lnTo>
                  <a:lnTo>
                    <a:pt x="285650" y="5106912"/>
                  </a:lnTo>
                  <a:lnTo>
                    <a:pt x="334581" y="5152819"/>
                  </a:lnTo>
                  <a:lnTo>
                    <a:pt x="346785" y="5164353"/>
                  </a:lnTo>
                  <a:lnTo>
                    <a:pt x="359550" y="5175214"/>
                  </a:lnTo>
                  <a:lnTo>
                    <a:pt x="384967" y="5197048"/>
                  </a:lnTo>
                  <a:cubicBezTo>
                    <a:pt x="418894" y="5226160"/>
                    <a:pt x="452261" y="5256056"/>
                    <a:pt x="488092" y="5283041"/>
                  </a:cubicBezTo>
                  <a:cubicBezTo>
                    <a:pt x="628167" y="5394675"/>
                    <a:pt x="779102" y="5493881"/>
                    <a:pt x="940116" y="5573716"/>
                  </a:cubicBezTo>
                  <a:cubicBezTo>
                    <a:pt x="1101017" y="5653774"/>
                    <a:pt x="1270764" y="5715918"/>
                    <a:pt x="1444877" y="5758130"/>
                  </a:cubicBezTo>
                  <a:lnTo>
                    <a:pt x="1510380" y="5772798"/>
                  </a:lnTo>
                  <a:cubicBezTo>
                    <a:pt x="1532326" y="5777390"/>
                    <a:pt x="1553824" y="5783100"/>
                    <a:pt x="1576106" y="5786235"/>
                  </a:cubicBezTo>
                  <a:lnTo>
                    <a:pt x="1642281" y="5796984"/>
                  </a:lnTo>
                  <a:lnTo>
                    <a:pt x="1675312" y="5802359"/>
                  </a:lnTo>
                  <a:cubicBezTo>
                    <a:pt x="1686285" y="5804151"/>
                    <a:pt x="1697258" y="5806054"/>
                    <a:pt x="1708455" y="5807061"/>
                  </a:cubicBezTo>
                  <a:cubicBezTo>
                    <a:pt x="1752907" y="5811765"/>
                    <a:pt x="1797136" y="5817251"/>
                    <a:pt x="1841364" y="5821282"/>
                  </a:cubicBezTo>
                  <a:lnTo>
                    <a:pt x="1974496" y="5828896"/>
                  </a:lnTo>
                  <a:lnTo>
                    <a:pt x="2107517" y="5830463"/>
                  </a:lnTo>
                  <a:cubicBezTo>
                    <a:pt x="2129575" y="5830799"/>
                    <a:pt x="2151857" y="5829008"/>
                    <a:pt x="2173916" y="5828448"/>
                  </a:cubicBezTo>
                  <a:lnTo>
                    <a:pt x="2240090" y="5826433"/>
                  </a:lnTo>
                  <a:cubicBezTo>
                    <a:pt x="2261924" y="5826208"/>
                    <a:pt x="2284542" y="5824193"/>
                    <a:pt x="2306936" y="5822737"/>
                  </a:cubicBezTo>
                  <a:lnTo>
                    <a:pt x="2374006" y="5818258"/>
                  </a:lnTo>
                  <a:lnTo>
                    <a:pt x="2407485" y="5816355"/>
                  </a:lnTo>
                  <a:lnTo>
                    <a:pt x="2440740" y="5813108"/>
                  </a:lnTo>
                  <a:cubicBezTo>
                    <a:pt x="2462911" y="5810869"/>
                    <a:pt x="2484969" y="5808741"/>
                    <a:pt x="2507139" y="5806838"/>
                  </a:cubicBezTo>
                  <a:cubicBezTo>
                    <a:pt x="2683828" y="5789371"/>
                    <a:pt x="2856710" y="5762050"/>
                    <a:pt x="3024777" y="5721292"/>
                  </a:cubicBezTo>
                  <a:cubicBezTo>
                    <a:pt x="3192732" y="5680423"/>
                    <a:pt x="3356321" y="5626902"/>
                    <a:pt x="3514311" y="5556472"/>
                  </a:cubicBezTo>
                  <a:cubicBezTo>
                    <a:pt x="3553276" y="5537997"/>
                    <a:pt x="3592242" y="5518962"/>
                    <a:pt x="3631320" y="5499927"/>
                  </a:cubicBezTo>
                  <a:cubicBezTo>
                    <a:pt x="3669166" y="5478765"/>
                    <a:pt x="3707795" y="5458610"/>
                    <a:pt x="3745529" y="5436552"/>
                  </a:cubicBezTo>
                  <a:lnTo>
                    <a:pt x="3801179" y="5401841"/>
                  </a:lnTo>
                  <a:lnTo>
                    <a:pt x="3829059" y="5384374"/>
                  </a:lnTo>
                  <a:lnTo>
                    <a:pt x="3842944" y="5375640"/>
                  </a:lnTo>
                  <a:lnTo>
                    <a:pt x="3856380" y="5366123"/>
                  </a:lnTo>
                  <a:lnTo>
                    <a:pt x="3910462" y="5328277"/>
                  </a:lnTo>
                  <a:cubicBezTo>
                    <a:pt x="3928489" y="5315624"/>
                    <a:pt x="3946852" y="5303420"/>
                    <a:pt x="3963871" y="5289199"/>
                  </a:cubicBezTo>
                  <a:lnTo>
                    <a:pt x="4015937" y="5247994"/>
                  </a:lnTo>
                  <a:cubicBezTo>
                    <a:pt x="4033293" y="5234222"/>
                    <a:pt x="4050760" y="5220562"/>
                    <a:pt x="4067108" y="5205558"/>
                  </a:cubicBezTo>
                  <a:lnTo>
                    <a:pt x="4117046" y="5161329"/>
                  </a:lnTo>
                  <a:cubicBezTo>
                    <a:pt x="4133506" y="5146437"/>
                    <a:pt x="4150526" y="5131881"/>
                    <a:pt x="4165866" y="5116093"/>
                  </a:cubicBezTo>
                  <a:cubicBezTo>
                    <a:pt x="4229352" y="5054398"/>
                    <a:pt x="4290153" y="4991135"/>
                    <a:pt x="4340763" y="4924400"/>
                  </a:cubicBezTo>
                  <a:cubicBezTo>
                    <a:pt x="4393949" y="4858450"/>
                    <a:pt x="4434594" y="4788916"/>
                    <a:pt x="4469529" y="4715352"/>
                  </a:cubicBezTo>
                  <a:lnTo>
                    <a:pt x="4494050" y="4659255"/>
                  </a:lnTo>
                  <a:lnTo>
                    <a:pt x="4515101" y="4600135"/>
                  </a:lnTo>
                  <a:cubicBezTo>
                    <a:pt x="4522602" y="4580988"/>
                    <a:pt x="4527865" y="4559266"/>
                    <a:pt x="4534360" y="4538887"/>
                  </a:cubicBezTo>
                  <a:cubicBezTo>
                    <a:pt x="4540518" y="4518061"/>
                    <a:pt x="4546900" y="4497906"/>
                    <a:pt x="4552387" y="4475848"/>
                  </a:cubicBezTo>
                  <a:cubicBezTo>
                    <a:pt x="4597063" y="4303637"/>
                    <a:pt x="4634797" y="4115080"/>
                    <a:pt x="4685183" y="3930329"/>
                  </a:cubicBezTo>
                  <a:cubicBezTo>
                    <a:pt x="4734786" y="3744906"/>
                    <a:pt x="4794130" y="3562059"/>
                    <a:pt x="4860193" y="3382235"/>
                  </a:cubicBezTo>
                  <a:cubicBezTo>
                    <a:pt x="4918081" y="3226932"/>
                    <a:pt x="4948425" y="3064015"/>
                    <a:pt x="4950889" y="2898635"/>
                  </a:cubicBezTo>
                  <a:cubicBezTo>
                    <a:pt x="4953576" y="2733255"/>
                    <a:pt x="4926815" y="2565636"/>
                    <a:pt x="4877212" y="2402047"/>
                  </a:cubicBezTo>
                  <a:cubicBezTo>
                    <a:pt x="4827833" y="2238123"/>
                    <a:pt x="4754045" y="2079013"/>
                    <a:pt x="4664917" y="1926958"/>
                  </a:cubicBezTo>
                  <a:cubicBezTo>
                    <a:pt x="4620465" y="1850818"/>
                    <a:pt x="4571310" y="1776918"/>
                    <a:pt x="4520923" y="1703577"/>
                  </a:cubicBezTo>
                  <a:cubicBezTo>
                    <a:pt x="4470313" y="1630349"/>
                    <a:pt x="4416679" y="1558464"/>
                    <a:pt x="4357671" y="1490834"/>
                  </a:cubicBezTo>
                  <a:cubicBezTo>
                    <a:pt x="4297542" y="1423764"/>
                    <a:pt x="4232936" y="1359157"/>
                    <a:pt x="4164186" y="1300596"/>
                  </a:cubicBezTo>
                  <a:cubicBezTo>
                    <a:pt x="4130707" y="1270141"/>
                    <a:pt x="4095436" y="1242148"/>
                    <a:pt x="4059941" y="1214491"/>
                  </a:cubicBezTo>
                  <a:cubicBezTo>
                    <a:pt x="4042250" y="1200607"/>
                    <a:pt x="4024671" y="1186611"/>
                    <a:pt x="4006868" y="1173062"/>
                  </a:cubicBezTo>
                  <a:cubicBezTo>
                    <a:pt x="3988617" y="1160074"/>
                    <a:pt x="3970254" y="1147197"/>
                    <a:pt x="3951890" y="1134545"/>
                  </a:cubicBezTo>
                  <a:cubicBezTo>
                    <a:pt x="3805321" y="1031980"/>
                    <a:pt x="3648899" y="948562"/>
                    <a:pt x="3491021" y="881044"/>
                  </a:cubicBezTo>
                  <a:lnTo>
                    <a:pt x="3431565" y="856747"/>
                  </a:lnTo>
                  <a:lnTo>
                    <a:pt x="3402117" y="844318"/>
                  </a:lnTo>
                  <a:cubicBezTo>
                    <a:pt x="3392375" y="840063"/>
                    <a:pt x="3382074" y="837040"/>
                    <a:pt x="3372109" y="833457"/>
                  </a:cubicBezTo>
                  <a:lnTo>
                    <a:pt x="3312204" y="812294"/>
                  </a:lnTo>
                  <a:cubicBezTo>
                    <a:pt x="3307278" y="810503"/>
                    <a:pt x="3302239" y="808823"/>
                    <a:pt x="3297312" y="806920"/>
                  </a:cubicBezTo>
                  <a:cubicBezTo>
                    <a:pt x="3292498" y="804792"/>
                    <a:pt x="3288131" y="801993"/>
                    <a:pt x="3283428" y="799642"/>
                  </a:cubicBezTo>
                  <a:cubicBezTo>
                    <a:pt x="3274135" y="794827"/>
                    <a:pt x="3264393" y="791020"/>
                    <a:pt x="3254764" y="787101"/>
                  </a:cubicBezTo>
                  <a:lnTo>
                    <a:pt x="3196875" y="763475"/>
                  </a:lnTo>
                  <a:lnTo>
                    <a:pt x="3167987" y="751606"/>
                  </a:lnTo>
                  <a:cubicBezTo>
                    <a:pt x="3158357" y="747688"/>
                    <a:pt x="3148840" y="743433"/>
                    <a:pt x="3138875" y="740409"/>
                  </a:cubicBezTo>
                  <a:lnTo>
                    <a:pt x="3020522" y="700772"/>
                  </a:lnTo>
                  <a:cubicBezTo>
                    <a:pt x="2861300" y="652849"/>
                    <a:pt x="2696592" y="625192"/>
                    <a:pt x="2529645" y="614667"/>
                  </a:cubicBezTo>
                  <a:cubicBezTo>
                    <a:pt x="2508706" y="613435"/>
                    <a:pt x="2488104" y="610860"/>
                    <a:pt x="2467053" y="610412"/>
                  </a:cubicBezTo>
                  <a:lnTo>
                    <a:pt x="2404014" y="609628"/>
                  </a:lnTo>
                  <a:lnTo>
                    <a:pt x="2340975" y="608620"/>
                  </a:lnTo>
                  <a:cubicBezTo>
                    <a:pt x="2330338" y="608173"/>
                    <a:pt x="2320260" y="608397"/>
                    <a:pt x="2310295" y="608844"/>
                  </a:cubicBezTo>
                  <a:lnTo>
                    <a:pt x="2280175" y="609740"/>
                  </a:lnTo>
                  <a:cubicBezTo>
                    <a:pt x="2260020" y="609852"/>
                    <a:pt x="2240202" y="611868"/>
                    <a:pt x="2220271" y="613099"/>
                  </a:cubicBezTo>
                  <a:cubicBezTo>
                    <a:pt x="2200228" y="613995"/>
                    <a:pt x="2180522" y="616458"/>
                    <a:pt x="2160815" y="618474"/>
                  </a:cubicBezTo>
                  <a:cubicBezTo>
                    <a:pt x="2150961" y="619482"/>
                    <a:pt x="2140996" y="620153"/>
                    <a:pt x="2131143" y="621497"/>
                  </a:cubicBezTo>
                  <a:lnTo>
                    <a:pt x="2101695" y="625528"/>
                  </a:lnTo>
                  <a:lnTo>
                    <a:pt x="2072246" y="629559"/>
                  </a:lnTo>
                  <a:lnTo>
                    <a:pt x="2043022" y="634710"/>
                  </a:lnTo>
                  <a:cubicBezTo>
                    <a:pt x="1887272" y="661918"/>
                    <a:pt x="1736224" y="710849"/>
                    <a:pt x="1589991" y="781726"/>
                  </a:cubicBezTo>
                  <a:cubicBezTo>
                    <a:pt x="1443646" y="852268"/>
                    <a:pt x="1302787" y="944307"/>
                    <a:pt x="1164728" y="1048663"/>
                  </a:cubicBezTo>
                  <a:cubicBezTo>
                    <a:pt x="1026669" y="1153244"/>
                    <a:pt x="891185" y="1269917"/>
                    <a:pt x="753685" y="1390844"/>
                  </a:cubicBezTo>
                  <a:lnTo>
                    <a:pt x="542957" y="1577611"/>
                  </a:lnTo>
                  <a:cubicBezTo>
                    <a:pt x="468497" y="1642329"/>
                    <a:pt x="393701" y="1704137"/>
                    <a:pt x="318681" y="1763145"/>
                  </a:cubicBezTo>
                  <a:cubicBezTo>
                    <a:pt x="243717" y="1822322"/>
                    <a:pt x="168473" y="1878391"/>
                    <a:pt x="94503" y="1933550"/>
                  </a:cubicBezTo>
                  <a:lnTo>
                    <a:pt x="0" y="2005537"/>
                  </a:lnTo>
                  <a:lnTo>
                    <a:pt x="0" y="1354489"/>
                  </a:lnTo>
                  <a:lnTo>
                    <a:pt x="157556" y="1188626"/>
                  </a:lnTo>
                  <a:lnTo>
                    <a:pt x="251947" y="1086397"/>
                  </a:lnTo>
                  <a:cubicBezTo>
                    <a:pt x="284530" y="1051351"/>
                    <a:pt x="317561" y="1016416"/>
                    <a:pt x="351152" y="981593"/>
                  </a:cubicBezTo>
                  <a:cubicBezTo>
                    <a:pt x="485405" y="842414"/>
                    <a:pt x="628950" y="705699"/>
                    <a:pt x="788060" y="578389"/>
                  </a:cubicBezTo>
                  <a:cubicBezTo>
                    <a:pt x="946834" y="451190"/>
                    <a:pt x="1121955" y="333398"/>
                    <a:pt x="1314768" y="237215"/>
                  </a:cubicBezTo>
                  <a:cubicBezTo>
                    <a:pt x="1507133" y="141033"/>
                    <a:pt x="1718197" y="68028"/>
                    <a:pt x="1935643" y="31190"/>
                  </a:cubicBezTo>
                  <a:lnTo>
                    <a:pt x="1976400" y="24360"/>
                  </a:lnTo>
                  <a:cubicBezTo>
                    <a:pt x="1990060" y="22344"/>
                    <a:pt x="2003721" y="20665"/>
                    <a:pt x="2017269" y="18873"/>
                  </a:cubicBezTo>
                  <a:lnTo>
                    <a:pt x="2058250" y="13611"/>
                  </a:lnTo>
                  <a:cubicBezTo>
                    <a:pt x="2071910" y="11931"/>
                    <a:pt x="2085571" y="10924"/>
                    <a:pt x="2099231" y="9580"/>
                  </a:cubicBezTo>
                  <a:cubicBezTo>
                    <a:pt x="2126552" y="7229"/>
                    <a:pt x="2153985" y="4653"/>
                    <a:pt x="2181305" y="3645"/>
                  </a:cubicBezTo>
                  <a:cubicBezTo>
                    <a:pt x="2208626" y="2414"/>
                    <a:pt x="2236059" y="510"/>
                    <a:pt x="2263268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0C93C2E-E730-40B7-88E1-B759E6D20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232079"/>
              <a:ext cx="5440803" cy="6130481"/>
            </a:xfrm>
            <a:custGeom>
              <a:avLst/>
              <a:gdLst>
                <a:gd name="connsiteX0" fmla="*/ 2410732 w 5440803"/>
                <a:gd name="connsiteY0" fmla="*/ 0 h 6130481"/>
                <a:gd name="connsiteX1" fmla="*/ 4712616 w 5440803"/>
                <a:gd name="connsiteY1" fmla="*/ 1134258 h 6130481"/>
                <a:gd name="connsiteX2" fmla="*/ 5332931 w 5440803"/>
                <a:gd name="connsiteY2" fmla="*/ 3362353 h 6130481"/>
                <a:gd name="connsiteX3" fmla="*/ 4505919 w 5440803"/>
                <a:gd name="connsiteY3" fmla="*/ 5293280 h 6130481"/>
                <a:gd name="connsiteX4" fmla="*/ 2341759 w 5440803"/>
                <a:gd name="connsiteY4" fmla="*/ 6130481 h 6130481"/>
                <a:gd name="connsiteX5" fmla="*/ 57118 w 5440803"/>
                <a:gd name="connsiteY5" fmla="*/ 5212325 h 6130481"/>
                <a:gd name="connsiteX6" fmla="*/ 0 w 5440803"/>
                <a:gd name="connsiteY6" fmla="*/ 5151529 h 6130481"/>
                <a:gd name="connsiteX7" fmla="*/ 0 w 5440803"/>
                <a:gd name="connsiteY7" fmla="*/ 4222733 h 6130481"/>
                <a:gd name="connsiteX8" fmla="*/ 124146 w 5440803"/>
                <a:gd name="connsiteY8" fmla="*/ 4421298 h 6130481"/>
                <a:gd name="connsiteX9" fmla="*/ 458643 w 5440803"/>
                <a:gd name="connsiteY9" fmla="*/ 4813600 h 6130481"/>
                <a:gd name="connsiteX10" fmla="*/ 2341982 w 5440803"/>
                <a:gd name="connsiteY10" fmla="*/ 5570406 h 6130481"/>
                <a:gd name="connsiteX11" fmla="*/ 3330456 w 5440803"/>
                <a:gd name="connsiteY11" fmla="*/ 5407153 h 6130481"/>
                <a:gd name="connsiteX12" fmla="*/ 4101930 w 5440803"/>
                <a:gd name="connsiteY12" fmla="*/ 4897241 h 6130481"/>
                <a:gd name="connsiteX13" fmla="*/ 4362933 w 5440803"/>
                <a:gd name="connsiteY13" fmla="*/ 4564802 h 6130481"/>
                <a:gd name="connsiteX14" fmla="*/ 4493042 w 5440803"/>
                <a:gd name="connsiteY14" fmla="*/ 4149952 h 6130481"/>
                <a:gd name="connsiteX15" fmla="*/ 4796929 w 5440803"/>
                <a:gd name="connsiteY15" fmla="*/ 3168421 h 6130481"/>
                <a:gd name="connsiteX16" fmla="*/ 4788084 w 5440803"/>
                <a:gd name="connsiteY16" fmla="*/ 2321590 h 6130481"/>
                <a:gd name="connsiteX17" fmla="*/ 4281755 w 5440803"/>
                <a:gd name="connsiteY17" fmla="*/ 1501856 h 6130481"/>
                <a:gd name="connsiteX18" fmla="*/ 3434364 w 5440803"/>
                <a:gd name="connsiteY18" fmla="*/ 808425 h 6130481"/>
                <a:gd name="connsiteX19" fmla="*/ 2410732 w 5440803"/>
                <a:gd name="connsiteY19" fmla="*/ 559851 h 6130481"/>
                <a:gd name="connsiteX20" fmla="*/ 1556847 w 5440803"/>
                <a:gd name="connsiteY20" fmla="*/ 812008 h 6130481"/>
                <a:gd name="connsiteX21" fmla="*/ 733530 w 5440803"/>
                <a:gd name="connsiteY21" fmla="*/ 1502976 h 6130481"/>
                <a:gd name="connsiteX22" fmla="*/ 379145 w 5440803"/>
                <a:gd name="connsiteY22" fmla="*/ 1831049 h 6130481"/>
                <a:gd name="connsiteX23" fmla="*/ 71661 w 5440803"/>
                <a:gd name="connsiteY23" fmla="*/ 2115762 h 6130481"/>
                <a:gd name="connsiteX24" fmla="*/ 0 w 5440803"/>
                <a:gd name="connsiteY24" fmla="*/ 2191545 h 6130481"/>
                <a:gd name="connsiteX25" fmla="*/ 0 w 5440803"/>
                <a:gd name="connsiteY25" fmla="*/ 1412025 h 6130481"/>
                <a:gd name="connsiteX26" fmla="*/ 106977 w 5440803"/>
                <a:gd name="connsiteY26" fmla="*/ 1315650 h 6130481"/>
                <a:gd name="connsiteX27" fmla="*/ 329318 w 5440803"/>
                <a:gd name="connsiteY27" fmla="*/ 1107273 h 6130481"/>
                <a:gd name="connsiteX28" fmla="*/ 2410732 w 5440803"/>
                <a:gd name="connsiteY28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0803" h="6130481">
                  <a:moveTo>
                    <a:pt x="2410732" y="0"/>
                  </a:moveTo>
                  <a:cubicBezTo>
                    <a:pt x="3390136" y="0"/>
                    <a:pt x="4116374" y="463445"/>
                    <a:pt x="4712616" y="1134258"/>
                  </a:cubicBezTo>
                  <a:cubicBezTo>
                    <a:pt x="5210212" y="1694109"/>
                    <a:pt x="5651598" y="2516643"/>
                    <a:pt x="5332931" y="3362353"/>
                  </a:cubicBezTo>
                  <a:cubicBezTo>
                    <a:pt x="4905653" y="4496612"/>
                    <a:pt x="5094658" y="4716633"/>
                    <a:pt x="4505919" y="5293280"/>
                  </a:cubicBezTo>
                  <a:cubicBezTo>
                    <a:pt x="3917179" y="5869926"/>
                    <a:pt x="3240096" y="6130481"/>
                    <a:pt x="2341759" y="6130481"/>
                  </a:cubicBezTo>
                  <a:cubicBezTo>
                    <a:pt x="1451371" y="6130481"/>
                    <a:pt x="644514" y="5780127"/>
                    <a:pt x="57118" y="5212325"/>
                  </a:cubicBezTo>
                  <a:lnTo>
                    <a:pt x="0" y="5151529"/>
                  </a:lnTo>
                  <a:lnTo>
                    <a:pt x="0" y="4222733"/>
                  </a:lnTo>
                  <a:lnTo>
                    <a:pt x="124146" y="4421298"/>
                  </a:lnTo>
                  <a:cubicBezTo>
                    <a:pt x="221742" y="4561527"/>
                    <a:pt x="333461" y="4692616"/>
                    <a:pt x="458643" y="4813600"/>
                  </a:cubicBezTo>
                  <a:cubicBezTo>
                    <a:pt x="963629" y="5301566"/>
                    <a:pt x="1632539" y="5570406"/>
                    <a:pt x="2341982" y="5570406"/>
                  </a:cubicBezTo>
                  <a:cubicBezTo>
                    <a:pt x="2722681" y="5570406"/>
                    <a:pt x="3046051" y="5516996"/>
                    <a:pt x="3330456" y="5407153"/>
                  </a:cubicBezTo>
                  <a:cubicBezTo>
                    <a:pt x="3609261" y="5299438"/>
                    <a:pt x="3861642" y="5132603"/>
                    <a:pt x="4101930" y="4897241"/>
                  </a:cubicBezTo>
                  <a:cubicBezTo>
                    <a:pt x="4268990" y="4733653"/>
                    <a:pt x="4327662" y="4637358"/>
                    <a:pt x="4362933" y="4564802"/>
                  </a:cubicBezTo>
                  <a:cubicBezTo>
                    <a:pt x="4413208" y="4461453"/>
                    <a:pt x="4446687" y="4330784"/>
                    <a:pt x="4493042" y="4149952"/>
                  </a:cubicBezTo>
                  <a:cubicBezTo>
                    <a:pt x="4552386" y="3918846"/>
                    <a:pt x="4633453" y="3602194"/>
                    <a:pt x="4796929" y="3168421"/>
                  </a:cubicBezTo>
                  <a:cubicBezTo>
                    <a:pt x="4896919" y="2902940"/>
                    <a:pt x="4894007" y="2626037"/>
                    <a:pt x="4788084" y="2321590"/>
                  </a:cubicBezTo>
                  <a:cubicBezTo>
                    <a:pt x="4694365" y="2052526"/>
                    <a:pt x="4519355" y="1769129"/>
                    <a:pt x="4281755" y="1501856"/>
                  </a:cubicBezTo>
                  <a:cubicBezTo>
                    <a:pt x="4004180" y="1189683"/>
                    <a:pt x="3726942" y="962832"/>
                    <a:pt x="3434364" y="808425"/>
                  </a:cubicBezTo>
                  <a:cubicBezTo>
                    <a:pt x="3117264" y="641141"/>
                    <a:pt x="2782473" y="559851"/>
                    <a:pt x="2410732" y="559851"/>
                  </a:cubicBezTo>
                  <a:cubicBezTo>
                    <a:pt x="2109308" y="559851"/>
                    <a:pt x="1838005" y="640134"/>
                    <a:pt x="1556847" y="812008"/>
                  </a:cubicBezTo>
                  <a:cubicBezTo>
                    <a:pt x="1266733" y="989593"/>
                    <a:pt x="991062" y="1250707"/>
                    <a:pt x="733530" y="1502976"/>
                  </a:cubicBezTo>
                  <a:cubicBezTo>
                    <a:pt x="613274" y="1620769"/>
                    <a:pt x="494250" y="1727700"/>
                    <a:pt x="379145" y="1831049"/>
                  </a:cubicBezTo>
                  <a:cubicBezTo>
                    <a:pt x="267679" y="1931095"/>
                    <a:pt x="163826" y="2024338"/>
                    <a:pt x="71661" y="2115762"/>
                  </a:cubicBezTo>
                  <a:lnTo>
                    <a:pt x="0" y="2191545"/>
                  </a:lnTo>
                  <a:lnTo>
                    <a:pt x="0" y="1412025"/>
                  </a:lnTo>
                  <a:lnTo>
                    <a:pt x="106977" y="1315650"/>
                  </a:lnTo>
                  <a:cubicBezTo>
                    <a:pt x="181147" y="1248359"/>
                    <a:pt x="255726" y="1179354"/>
                    <a:pt x="329318" y="1107273"/>
                  </a:cubicBezTo>
                  <a:cubicBezTo>
                    <a:pt x="917945" y="530627"/>
                    <a:pt x="1512395" y="0"/>
                    <a:pt x="241073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8DC5A3-6F4C-4B90-827E-5E60DC2A2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232079"/>
              <a:ext cx="5311417" cy="6130481"/>
            </a:xfrm>
            <a:custGeom>
              <a:avLst/>
              <a:gdLst>
                <a:gd name="connsiteX0" fmla="*/ 2342990 w 5311417"/>
                <a:gd name="connsiteY0" fmla="*/ 0 h 6130481"/>
                <a:gd name="connsiteX1" fmla="*/ 4598070 w 5311417"/>
                <a:gd name="connsiteY1" fmla="*/ 1134258 h 6130481"/>
                <a:gd name="connsiteX2" fmla="*/ 5205733 w 5311417"/>
                <a:gd name="connsiteY2" fmla="*/ 3362353 h 6130481"/>
                <a:gd name="connsiteX3" fmla="*/ 4395516 w 5311417"/>
                <a:gd name="connsiteY3" fmla="*/ 5293280 h 6130481"/>
                <a:gd name="connsiteX4" fmla="*/ 2275472 w 5311417"/>
                <a:gd name="connsiteY4" fmla="*/ 6130481 h 6130481"/>
                <a:gd name="connsiteX5" fmla="*/ 37412 w 5311417"/>
                <a:gd name="connsiteY5" fmla="*/ 5212325 h 6130481"/>
                <a:gd name="connsiteX6" fmla="*/ 0 w 5311417"/>
                <a:gd name="connsiteY6" fmla="*/ 5171681 h 6130481"/>
                <a:gd name="connsiteX7" fmla="*/ 0 w 5311417"/>
                <a:gd name="connsiteY7" fmla="*/ 4010037 h 6130481"/>
                <a:gd name="connsiteX8" fmla="*/ 68311 w 5311417"/>
                <a:gd name="connsiteY8" fmla="*/ 4150752 h 6130481"/>
                <a:gd name="connsiteX9" fmla="*/ 509366 w 5311417"/>
                <a:gd name="connsiteY9" fmla="*/ 4734212 h 6130481"/>
                <a:gd name="connsiteX10" fmla="*/ 2275584 w 5311417"/>
                <a:gd name="connsiteY10" fmla="*/ 5458772 h 6130481"/>
                <a:gd name="connsiteX11" fmla="*/ 3920539 w 5311417"/>
                <a:gd name="connsiteY11" fmla="*/ 4818302 h 6130481"/>
                <a:gd name="connsiteX12" fmla="*/ 4154332 w 5311417"/>
                <a:gd name="connsiteY12" fmla="*/ 4516766 h 6130481"/>
                <a:gd name="connsiteX13" fmla="*/ 4274252 w 5311417"/>
                <a:gd name="connsiteY13" fmla="*/ 4122855 h 6130481"/>
                <a:gd name="connsiteX14" fmla="*/ 4575452 w 5311417"/>
                <a:gd name="connsiteY14" fmla="*/ 3129791 h 6130481"/>
                <a:gd name="connsiteX15" fmla="*/ 4565823 w 5311417"/>
                <a:gd name="connsiteY15" fmla="*/ 2357869 h 6130481"/>
                <a:gd name="connsiteX16" fmla="*/ 4091405 w 5311417"/>
                <a:gd name="connsiteY16" fmla="*/ 1575533 h 6130481"/>
                <a:gd name="connsiteX17" fmla="*/ 3292610 w 5311417"/>
                <a:gd name="connsiteY17" fmla="*/ 907071 h 6130481"/>
                <a:gd name="connsiteX18" fmla="*/ 2342990 w 5311417"/>
                <a:gd name="connsiteY18" fmla="*/ 671821 h 6130481"/>
                <a:gd name="connsiteX19" fmla="*/ 779214 w 5311417"/>
                <a:gd name="connsiteY19" fmla="*/ 1582475 h 6130481"/>
                <a:gd name="connsiteX20" fmla="*/ 428523 w 5311417"/>
                <a:gd name="connsiteY20" fmla="*/ 1913907 h 6130481"/>
                <a:gd name="connsiteX21" fmla="*/ 12740 w 5311417"/>
                <a:gd name="connsiteY21" fmla="*/ 2322511 h 6130481"/>
                <a:gd name="connsiteX22" fmla="*/ 0 w 5311417"/>
                <a:gd name="connsiteY22" fmla="*/ 2338946 h 6130481"/>
                <a:gd name="connsiteX23" fmla="*/ 0 w 5311417"/>
                <a:gd name="connsiteY23" fmla="*/ 1394957 h 6130481"/>
                <a:gd name="connsiteX24" fmla="*/ 86231 w 5311417"/>
                <a:gd name="connsiteY24" fmla="*/ 1315650 h 6130481"/>
                <a:gd name="connsiteX25" fmla="*/ 304013 w 5311417"/>
                <a:gd name="connsiteY25" fmla="*/ 1107273 h 6130481"/>
                <a:gd name="connsiteX26" fmla="*/ 2342990 w 5311417"/>
                <a:gd name="connsiteY26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11417" h="6130481">
                  <a:moveTo>
                    <a:pt x="2342990" y="0"/>
                  </a:moveTo>
                  <a:cubicBezTo>
                    <a:pt x="3302463" y="0"/>
                    <a:pt x="4013810" y="463445"/>
                    <a:pt x="4598070" y="1134258"/>
                  </a:cubicBezTo>
                  <a:cubicBezTo>
                    <a:pt x="5085589" y="1694109"/>
                    <a:pt x="5517906" y="2516643"/>
                    <a:pt x="5205733" y="3362353"/>
                  </a:cubicBezTo>
                  <a:cubicBezTo>
                    <a:pt x="4787076" y="4496612"/>
                    <a:pt x="4972163" y="4716633"/>
                    <a:pt x="4395516" y="5293280"/>
                  </a:cubicBezTo>
                  <a:cubicBezTo>
                    <a:pt x="3818758" y="5869926"/>
                    <a:pt x="3155446" y="6130481"/>
                    <a:pt x="2275472" y="6130481"/>
                  </a:cubicBezTo>
                  <a:cubicBezTo>
                    <a:pt x="1403224" y="6130481"/>
                    <a:pt x="612827" y="5780127"/>
                    <a:pt x="37412" y="5212325"/>
                  </a:cubicBezTo>
                  <a:lnTo>
                    <a:pt x="0" y="5171681"/>
                  </a:lnTo>
                  <a:lnTo>
                    <a:pt x="0" y="4010037"/>
                  </a:lnTo>
                  <a:lnTo>
                    <a:pt x="68311" y="4150752"/>
                  </a:lnTo>
                  <a:cubicBezTo>
                    <a:pt x="185507" y="4364921"/>
                    <a:pt x="333265" y="4560463"/>
                    <a:pt x="509366" y="4734212"/>
                  </a:cubicBezTo>
                  <a:cubicBezTo>
                    <a:pt x="982888" y="5201464"/>
                    <a:pt x="1610145" y="5458772"/>
                    <a:pt x="2275584" y="5458772"/>
                  </a:cubicBezTo>
                  <a:cubicBezTo>
                    <a:pt x="2979653" y="5458772"/>
                    <a:pt x="3471650" y="5267191"/>
                    <a:pt x="3920539" y="4818302"/>
                  </a:cubicBezTo>
                  <a:cubicBezTo>
                    <a:pt x="4072258" y="4666583"/>
                    <a:pt x="4123877" y="4580701"/>
                    <a:pt x="4154332" y="4516766"/>
                  </a:cubicBezTo>
                  <a:cubicBezTo>
                    <a:pt x="4198785" y="4423495"/>
                    <a:pt x="4230472" y="4297417"/>
                    <a:pt x="4274252" y="4122855"/>
                  </a:cubicBezTo>
                  <a:cubicBezTo>
                    <a:pt x="4332925" y="3889285"/>
                    <a:pt x="4413320" y="3569275"/>
                    <a:pt x="4575452" y="3129791"/>
                  </a:cubicBezTo>
                  <a:cubicBezTo>
                    <a:pt x="4664133" y="2889503"/>
                    <a:pt x="4660998" y="2637010"/>
                    <a:pt x="4565823" y="2357869"/>
                  </a:cubicBezTo>
                  <a:cubicBezTo>
                    <a:pt x="4478710" y="2102465"/>
                    <a:pt x="4314674" y="1831945"/>
                    <a:pt x="4091405" y="1575533"/>
                  </a:cubicBezTo>
                  <a:cubicBezTo>
                    <a:pt x="3828387" y="1273549"/>
                    <a:pt x="3567161" y="1054983"/>
                    <a:pt x="3292610" y="907071"/>
                  </a:cubicBezTo>
                  <a:cubicBezTo>
                    <a:pt x="2998800" y="748745"/>
                    <a:pt x="2688082" y="671821"/>
                    <a:pt x="2342990" y="671821"/>
                  </a:cubicBezTo>
                  <a:cubicBezTo>
                    <a:pt x="1736448" y="671821"/>
                    <a:pt x="1312193" y="1049273"/>
                    <a:pt x="779214" y="1582475"/>
                  </a:cubicBezTo>
                  <a:cubicBezTo>
                    <a:pt x="659630" y="1702059"/>
                    <a:pt x="542173" y="1809774"/>
                    <a:pt x="428523" y="1913907"/>
                  </a:cubicBezTo>
                  <a:cubicBezTo>
                    <a:pt x="268546" y="2060532"/>
                    <a:pt x="124944" y="2192104"/>
                    <a:pt x="12740" y="2322511"/>
                  </a:cubicBezTo>
                  <a:lnTo>
                    <a:pt x="0" y="2338946"/>
                  </a:lnTo>
                  <a:lnTo>
                    <a:pt x="0" y="1394957"/>
                  </a:lnTo>
                  <a:lnTo>
                    <a:pt x="86231" y="1315650"/>
                  </a:lnTo>
                  <a:cubicBezTo>
                    <a:pt x="158882" y="1248359"/>
                    <a:pt x="231932" y="1179354"/>
                    <a:pt x="304013" y="1107273"/>
                  </a:cubicBezTo>
                  <a:cubicBezTo>
                    <a:pt x="880659" y="530627"/>
                    <a:pt x="1463016" y="0"/>
                    <a:pt x="2342990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923E9F1-7D42-4347-BA21-D8A649C9E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232079"/>
              <a:ext cx="5311370" cy="6130481"/>
            </a:xfrm>
            <a:custGeom>
              <a:avLst/>
              <a:gdLst>
                <a:gd name="connsiteX0" fmla="*/ 2342990 w 5311370"/>
                <a:gd name="connsiteY0" fmla="*/ 0 h 6130481"/>
                <a:gd name="connsiteX1" fmla="*/ 4598070 w 5311370"/>
                <a:gd name="connsiteY1" fmla="*/ 1134258 h 6130481"/>
                <a:gd name="connsiteX2" fmla="*/ 5205733 w 5311370"/>
                <a:gd name="connsiteY2" fmla="*/ 3362353 h 6130481"/>
                <a:gd name="connsiteX3" fmla="*/ 4395516 w 5311370"/>
                <a:gd name="connsiteY3" fmla="*/ 5293280 h 6130481"/>
                <a:gd name="connsiteX4" fmla="*/ 2275472 w 5311370"/>
                <a:gd name="connsiteY4" fmla="*/ 6130481 h 6130481"/>
                <a:gd name="connsiteX5" fmla="*/ 37412 w 5311370"/>
                <a:gd name="connsiteY5" fmla="*/ 5212325 h 6130481"/>
                <a:gd name="connsiteX6" fmla="*/ 0 w 5311370"/>
                <a:gd name="connsiteY6" fmla="*/ 5171681 h 6130481"/>
                <a:gd name="connsiteX7" fmla="*/ 0 w 5311370"/>
                <a:gd name="connsiteY7" fmla="*/ 4253325 h 6130481"/>
                <a:gd name="connsiteX8" fmla="*/ 102872 w 5311370"/>
                <a:gd name="connsiteY8" fmla="*/ 4421298 h 6130481"/>
                <a:gd name="connsiteX9" fmla="*/ 430539 w 5311370"/>
                <a:gd name="connsiteY9" fmla="*/ 4813600 h 6130481"/>
                <a:gd name="connsiteX10" fmla="*/ 2275472 w 5311370"/>
                <a:gd name="connsiteY10" fmla="*/ 5570406 h 6130481"/>
                <a:gd name="connsiteX11" fmla="*/ 3243791 w 5311370"/>
                <a:gd name="connsiteY11" fmla="*/ 5407153 h 6130481"/>
                <a:gd name="connsiteX12" fmla="*/ 3999590 w 5311370"/>
                <a:gd name="connsiteY12" fmla="*/ 4897241 h 6130481"/>
                <a:gd name="connsiteX13" fmla="*/ 4255329 w 5311370"/>
                <a:gd name="connsiteY13" fmla="*/ 4564802 h 6130481"/>
                <a:gd name="connsiteX14" fmla="*/ 4382864 w 5311370"/>
                <a:gd name="connsiteY14" fmla="*/ 4149952 h 6130481"/>
                <a:gd name="connsiteX15" fmla="*/ 4680480 w 5311370"/>
                <a:gd name="connsiteY15" fmla="*/ 3168421 h 6130481"/>
                <a:gd name="connsiteX16" fmla="*/ 4671859 w 5311370"/>
                <a:gd name="connsiteY16" fmla="*/ 2321590 h 6130481"/>
                <a:gd name="connsiteX17" fmla="*/ 4175943 w 5311370"/>
                <a:gd name="connsiteY17" fmla="*/ 1501856 h 6130481"/>
                <a:gd name="connsiteX18" fmla="*/ 3345795 w 5311370"/>
                <a:gd name="connsiteY18" fmla="*/ 808425 h 6130481"/>
                <a:gd name="connsiteX19" fmla="*/ 2342990 w 5311370"/>
                <a:gd name="connsiteY19" fmla="*/ 559851 h 6130481"/>
                <a:gd name="connsiteX20" fmla="*/ 1506461 w 5311370"/>
                <a:gd name="connsiteY20" fmla="*/ 812008 h 6130481"/>
                <a:gd name="connsiteX21" fmla="*/ 699939 w 5311370"/>
                <a:gd name="connsiteY21" fmla="*/ 1502976 h 6130481"/>
                <a:gd name="connsiteX22" fmla="*/ 352720 w 5311370"/>
                <a:gd name="connsiteY22" fmla="*/ 1831049 h 6130481"/>
                <a:gd name="connsiteX23" fmla="*/ 51450 w 5311370"/>
                <a:gd name="connsiteY23" fmla="*/ 2115762 h 6130481"/>
                <a:gd name="connsiteX24" fmla="*/ 0 w 5311370"/>
                <a:gd name="connsiteY24" fmla="*/ 2171306 h 6130481"/>
                <a:gd name="connsiteX25" fmla="*/ 0 w 5311370"/>
                <a:gd name="connsiteY25" fmla="*/ 1394957 h 6130481"/>
                <a:gd name="connsiteX26" fmla="*/ 86231 w 5311370"/>
                <a:gd name="connsiteY26" fmla="*/ 1315650 h 6130481"/>
                <a:gd name="connsiteX27" fmla="*/ 304013 w 5311370"/>
                <a:gd name="connsiteY27" fmla="*/ 1107273 h 6130481"/>
                <a:gd name="connsiteX28" fmla="*/ 2342990 w 5311370"/>
                <a:gd name="connsiteY28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1370" h="6130481">
                  <a:moveTo>
                    <a:pt x="2342990" y="0"/>
                  </a:moveTo>
                  <a:cubicBezTo>
                    <a:pt x="3302463" y="0"/>
                    <a:pt x="4013810" y="463445"/>
                    <a:pt x="4598070" y="1134258"/>
                  </a:cubicBezTo>
                  <a:cubicBezTo>
                    <a:pt x="5085589" y="1694109"/>
                    <a:pt x="5517794" y="2516643"/>
                    <a:pt x="5205733" y="3362353"/>
                  </a:cubicBezTo>
                  <a:cubicBezTo>
                    <a:pt x="4787076" y="4496612"/>
                    <a:pt x="4972163" y="4716633"/>
                    <a:pt x="4395516" y="5293280"/>
                  </a:cubicBezTo>
                  <a:cubicBezTo>
                    <a:pt x="3818758" y="5869926"/>
                    <a:pt x="3155446" y="6130481"/>
                    <a:pt x="2275472" y="6130481"/>
                  </a:cubicBezTo>
                  <a:cubicBezTo>
                    <a:pt x="1403224" y="6130481"/>
                    <a:pt x="612827" y="5780127"/>
                    <a:pt x="37412" y="5212325"/>
                  </a:cubicBezTo>
                  <a:lnTo>
                    <a:pt x="0" y="5171681"/>
                  </a:lnTo>
                  <a:lnTo>
                    <a:pt x="0" y="4253325"/>
                  </a:lnTo>
                  <a:lnTo>
                    <a:pt x="102872" y="4421298"/>
                  </a:lnTo>
                  <a:cubicBezTo>
                    <a:pt x="198481" y="4561527"/>
                    <a:pt x="307932" y="4692616"/>
                    <a:pt x="430539" y="4813600"/>
                  </a:cubicBezTo>
                  <a:cubicBezTo>
                    <a:pt x="925223" y="5301566"/>
                    <a:pt x="1580473" y="5570406"/>
                    <a:pt x="2275472" y="5570406"/>
                  </a:cubicBezTo>
                  <a:cubicBezTo>
                    <a:pt x="2648445" y="5570406"/>
                    <a:pt x="2965209" y="5516996"/>
                    <a:pt x="3243791" y="5407153"/>
                  </a:cubicBezTo>
                  <a:cubicBezTo>
                    <a:pt x="3516998" y="5299438"/>
                    <a:pt x="3764228" y="5132603"/>
                    <a:pt x="3999590" y="4897241"/>
                  </a:cubicBezTo>
                  <a:cubicBezTo>
                    <a:pt x="4163290" y="4733653"/>
                    <a:pt x="4220731" y="4637358"/>
                    <a:pt x="4255329" y="4564802"/>
                  </a:cubicBezTo>
                  <a:cubicBezTo>
                    <a:pt x="4304596" y="4461453"/>
                    <a:pt x="4337404" y="4330784"/>
                    <a:pt x="4382864" y="4149952"/>
                  </a:cubicBezTo>
                  <a:cubicBezTo>
                    <a:pt x="4440864" y="3918846"/>
                    <a:pt x="4520363" y="3602194"/>
                    <a:pt x="4680480" y="3168421"/>
                  </a:cubicBezTo>
                  <a:cubicBezTo>
                    <a:pt x="4778455" y="2902940"/>
                    <a:pt x="4775655" y="2626037"/>
                    <a:pt x="4671859" y="2321590"/>
                  </a:cubicBezTo>
                  <a:cubicBezTo>
                    <a:pt x="4580155" y="2052526"/>
                    <a:pt x="4408729" y="1769129"/>
                    <a:pt x="4175943" y="1501856"/>
                  </a:cubicBezTo>
                  <a:cubicBezTo>
                    <a:pt x="3903967" y="1189683"/>
                    <a:pt x="3632439" y="962832"/>
                    <a:pt x="3345795" y="808425"/>
                  </a:cubicBezTo>
                  <a:cubicBezTo>
                    <a:pt x="3035078" y="641141"/>
                    <a:pt x="2707117" y="559851"/>
                    <a:pt x="2342990" y="559851"/>
                  </a:cubicBezTo>
                  <a:cubicBezTo>
                    <a:pt x="2047725" y="559851"/>
                    <a:pt x="1781908" y="640134"/>
                    <a:pt x="1506461" y="812008"/>
                  </a:cubicBezTo>
                  <a:cubicBezTo>
                    <a:pt x="1222280" y="989593"/>
                    <a:pt x="952208" y="1250707"/>
                    <a:pt x="699939" y="1502976"/>
                  </a:cubicBezTo>
                  <a:cubicBezTo>
                    <a:pt x="582035" y="1620769"/>
                    <a:pt x="465474" y="1727700"/>
                    <a:pt x="352720" y="1831049"/>
                  </a:cubicBezTo>
                  <a:cubicBezTo>
                    <a:pt x="243493" y="1931095"/>
                    <a:pt x="141740" y="2024338"/>
                    <a:pt x="51450" y="2115762"/>
                  </a:cubicBezTo>
                  <a:lnTo>
                    <a:pt x="0" y="2171306"/>
                  </a:lnTo>
                  <a:lnTo>
                    <a:pt x="0" y="1394957"/>
                  </a:lnTo>
                  <a:lnTo>
                    <a:pt x="86231" y="1315650"/>
                  </a:lnTo>
                  <a:cubicBezTo>
                    <a:pt x="158882" y="1248359"/>
                    <a:pt x="231932" y="1179354"/>
                    <a:pt x="304013" y="1107273"/>
                  </a:cubicBezTo>
                  <a:cubicBezTo>
                    <a:pt x="880659" y="530627"/>
                    <a:pt x="1463016" y="0"/>
                    <a:pt x="2342990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64F4438-B4E2-4F9C-A4FE-FE9389B21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55838"/>
              <a:ext cx="5440869" cy="6483075"/>
            </a:xfrm>
            <a:custGeom>
              <a:avLst/>
              <a:gdLst>
                <a:gd name="connsiteX0" fmla="*/ 2199668 w 5440869"/>
                <a:gd name="connsiteY0" fmla="*/ 0 h 6483075"/>
                <a:gd name="connsiteX1" fmla="*/ 5440869 w 5440869"/>
                <a:gd name="connsiteY1" fmla="*/ 3241538 h 6483075"/>
                <a:gd name="connsiteX2" fmla="*/ 2199668 w 5440869"/>
                <a:gd name="connsiteY2" fmla="*/ 6483075 h 6483075"/>
                <a:gd name="connsiteX3" fmla="*/ 137962 w 5440869"/>
                <a:gd name="connsiteY3" fmla="*/ 5742879 h 6483075"/>
                <a:gd name="connsiteX4" fmla="*/ 0 w 5440869"/>
                <a:gd name="connsiteY4" fmla="*/ 5617479 h 6483075"/>
                <a:gd name="connsiteX5" fmla="*/ 0 w 5440869"/>
                <a:gd name="connsiteY5" fmla="*/ 5226703 h 6483075"/>
                <a:gd name="connsiteX6" fmla="*/ 157153 w 5440869"/>
                <a:gd name="connsiteY6" fmla="*/ 5384735 h 6483075"/>
                <a:gd name="connsiteX7" fmla="*/ 887601 w 5440869"/>
                <a:gd name="connsiteY7" fmla="*/ 5866903 h 6483075"/>
                <a:gd name="connsiteX8" fmla="*/ 1433568 w 5440869"/>
                <a:gd name="connsiteY8" fmla="*/ 6059940 h 6483075"/>
                <a:gd name="connsiteX9" fmla="*/ 1503885 w 5440869"/>
                <a:gd name="connsiteY9" fmla="*/ 6076287 h 6483075"/>
                <a:gd name="connsiteX10" fmla="*/ 1574202 w 5440869"/>
                <a:gd name="connsiteY10" fmla="*/ 6091963 h 6483075"/>
                <a:gd name="connsiteX11" fmla="*/ 1644967 w 5440869"/>
                <a:gd name="connsiteY11" fmla="*/ 6105176 h 6483075"/>
                <a:gd name="connsiteX12" fmla="*/ 1680350 w 5440869"/>
                <a:gd name="connsiteY12" fmla="*/ 6111782 h 6483075"/>
                <a:gd name="connsiteX13" fmla="*/ 1715844 w 5440869"/>
                <a:gd name="connsiteY13" fmla="*/ 6117716 h 6483075"/>
                <a:gd name="connsiteX14" fmla="*/ 1858047 w 5440869"/>
                <a:gd name="connsiteY14" fmla="*/ 6137647 h 6483075"/>
                <a:gd name="connsiteX15" fmla="*/ 2000809 w 5440869"/>
                <a:gd name="connsiteY15" fmla="*/ 6151195 h 6483075"/>
                <a:gd name="connsiteX16" fmla="*/ 2143906 w 5440869"/>
                <a:gd name="connsiteY16" fmla="*/ 6158250 h 6483075"/>
                <a:gd name="connsiteX17" fmla="*/ 2287004 w 5440869"/>
                <a:gd name="connsiteY17" fmla="*/ 6159705 h 6483075"/>
                <a:gd name="connsiteX18" fmla="*/ 2575216 w 5440869"/>
                <a:gd name="connsiteY18" fmla="*/ 6147277 h 6483075"/>
                <a:gd name="connsiteX19" fmla="*/ 3138986 w 5440869"/>
                <a:gd name="connsiteY19" fmla="*/ 6060276 h 6483075"/>
                <a:gd name="connsiteX20" fmla="*/ 3672748 w 5440869"/>
                <a:gd name="connsiteY20" fmla="*/ 5871718 h 6483075"/>
                <a:gd name="connsiteX21" fmla="*/ 4161162 w 5440869"/>
                <a:gd name="connsiteY21" fmla="*/ 5573093 h 6483075"/>
                <a:gd name="connsiteX22" fmla="*/ 4218379 w 5440869"/>
                <a:gd name="connsiteY22" fmla="*/ 5528529 h 6483075"/>
                <a:gd name="connsiteX23" fmla="*/ 4275147 w 5440869"/>
                <a:gd name="connsiteY23" fmla="*/ 5483069 h 6483075"/>
                <a:gd name="connsiteX24" fmla="*/ 4330685 w 5440869"/>
                <a:gd name="connsiteY24" fmla="*/ 5435818 h 6483075"/>
                <a:gd name="connsiteX25" fmla="*/ 4385438 w 5440869"/>
                <a:gd name="connsiteY25" fmla="*/ 5387671 h 6483075"/>
                <a:gd name="connsiteX26" fmla="*/ 4588104 w 5440869"/>
                <a:gd name="connsiteY26" fmla="*/ 5181198 h 6483075"/>
                <a:gd name="connsiteX27" fmla="*/ 4750573 w 5440869"/>
                <a:gd name="connsiteY27" fmla="*/ 4945836 h 6483075"/>
                <a:gd name="connsiteX28" fmla="*/ 4783157 w 5440869"/>
                <a:gd name="connsiteY28" fmla="*/ 4881453 h 6483075"/>
                <a:gd name="connsiteX29" fmla="*/ 4811709 w 5440869"/>
                <a:gd name="connsiteY29" fmla="*/ 4814607 h 6483075"/>
                <a:gd name="connsiteX30" fmla="*/ 4838022 w 5440869"/>
                <a:gd name="connsiteY30" fmla="*/ 4746193 h 6483075"/>
                <a:gd name="connsiteX31" fmla="*/ 4862320 w 5440869"/>
                <a:gd name="connsiteY31" fmla="*/ 4676436 h 6483075"/>
                <a:gd name="connsiteX32" fmla="*/ 4948536 w 5440869"/>
                <a:gd name="connsiteY32" fmla="*/ 4390352 h 6483075"/>
                <a:gd name="connsiteX33" fmla="*/ 4990749 w 5440869"/>
                <a:gd name="connsiteY33" fmla="*/ 4246134 h 6483075"/>
                <a:gd name="connsiteX34" fmla="*/ 5034194 w 5440869"/>
                <a:gd name="connsiteY34" fmla="*/ 4102140 h 6483075"/>
                <a:gd name="connsiteX35" fmla="*/ 5226335 w 5440869"/>
                <a:gd name="connsiteY35" fmla="*/ 3532884 h 6483075"/>
                <a:gd name="connsiteX36" fmla="*/ 5322741 w 5440869"/>
                <a:gd name="connsiteY36" fmla="*/ 2951647 h 6483075"/>
                <a:gd name="connsiteX37" fmla="*/ 5289822 w 5440869"/>
                <a:gd name="connsiteY37" fmla="*/ 2658733 h 6483075"/>
                <a:gd name="connsiteX38" fmla="*/ 5273922 w 5440869"/>
                <a:gd name="connsiteY38" fmla="*/ 2586848 h 6483075"/>
                <a:gd name="connsiteX39" fmla="*/ 5255223 w 5440869"/>
                <a:gd name="connsiteY39" fmla="*/ 2515635 h 6483075"/>
                <a:gd name="connsiteX40" fmla="*/ 5233500 w 5440869"/>
                <a:gd name="connsiteY40" fmla="*/ 2445317 h 6483075"/>
                <a:gd name="connsiteX41" fmla="*/ 5209427 w 5440869"/>
                <a:gd name="connsiteY41" fmla="*/ 2375896 h 6483075"/>
                <a:gd name="connsiteX42" fmla="*/ 4938459 w 5440869"/>
                <a:gd name="connsiteY42" fmla="*/ 1857138 h 6483075"/>
                <a:gd name="connsiteX43" fmla="*/ 4568733 w 5440869"/>
                <a:gd name="connsiteY43" fmla="*/ 1405450 h 6483075"/>
                <a:gd name="connsiteX44" fmla="*/ 4139664 w 5440869"/>
                <a:gd name="connsiteY44" fmla="*/ 1012323 h 6483075"/>
                <a:gd name="connsiteX45" fmla="*/ 3909229 w 5440869"/>
                <a:gd name="connsiteY45" fmla="*/ 841344 h 6483075"/>
                <a:gd name="connsiteX46" fmla="*/ 3667933 w 5440869"/>
                <a:gd name="connsiteY46" fmla="*/ 691528 h 6483075"/>
                <a:gd name="connsiteX47" fmla="*/ 3153430 w 5440869"/>
                <a:gd name="connsiteY47" fmla="*/ 468819 h 6483075"/>
                <a:gd name="connsiteX48" fmla="*/ 2605000 w 5440869"/>
                <a:gd name="connsiteY48" fmla="*/ 366031 h 6483075"/>
                <a:gd name="connsiteX49" fmla="*/ 2535019 w 5440869"/>
                <a:gd name="connsiteY49" fmla="*/ 361440 h 6483075"/>
                <a:gd name="connsiteX50" fmla="*/ 2464925 w 5440869"/>
                <a:gd name="connsiteY50" fmla="*/ 358417 h 6483075"/>
                <a:gd name="connsiteX51" fmla="*/ 2394608 w 5440869"/>
                <a:gd name="connsiteY51" fmla="*/ 357521 h 6483075"/>
                <a:gd name="connsiteX52" fmla="*/ 2325634 w 5440869"/>
                <a:gd name="connsiteY52" fmla="*/ 358529 h 6483075"/>
                <a:gd name="connsiteX53" fmla="*/ 2053883 w 5440869"/>
                <a:gd name="connsiteY53" fmla="*/ 385289 h 6483075"/>
                <a:gd name="connsiteX54" fmla="*/ 1534565 w 5440869"/>
                <a:gd name="connsiteY54" fmla="*/ 553917 h 6483075"/>
                <a:gd name="connsiteX55" fmla="*/ 1058019 w 5440869"/>
                <a:gd name="connsiteY55" fmla="*/ 853549 h 6483075"/>
                <a:gd name="connsiteX56" fmla="*/ 616969 w 5440869"/>
                <a:gd name="connsiteY56" fmla="*/ 1234136 h 6483075"/>
                <a:gd name="connsiteX57" fmla="*/ 509589 w 5440869"/>
                <a:gd name="connsiteY57" fmla="*/ 1336252 h 6483075"/>
                <a:gd name="connsiteX58" fmla="*/ 400754 w 5440869"/>
                <a:gd name="connsiteY58" fmla="*/ 1440945 h 6483075"/>
                <a:gd name="connsiteX59" fmla="*/ 175918 w 5440869"/>
                <a:gd name="connsiteY59" fmla="*/ 1646074 h 6483075"/>
                <a:gd name="connsiteX60" fmla="*/ 0 w 5440869"/>
                <a:gd name="connsiteY60" fmla="*/ 1801721 h 6483075"/>
                <a:gd name="connsiteX61" fmla="*/ 0 w 5440869"/>
                <a:gd name="connsiteY61" fmla="*/ 865597 h 6483075"/>
                <a:gd name="connsiteX62" fmla="*/ 137962 w 5440869"/>
                <a:gd name="connsiteY62" fmla="*/ 740197 h 6483075"/>
                <a:gd name="connsiteX63" fmla="*/ 2199668 w 5440869"/>
                <a:gd name="connsiteY63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440869" h="6483075">
                  <a:moveTo>
                    <a:pt x="2199668" y="0"/>
                  </a:moveTo>
                  <a:cubicBezTo>
                    <a:pt x="3989736" y="0"/>
                    <a:pt x="5440869" y="1451246"/>
                    <a:pt x="5440869" y="3241538"/>
                  </a:cubicBezTo>
                  <a:cubicBezTo>
                    <a:pt x="5440869" y="5031830"/>
                    <a:pt x="3989736" y="6483075"/>
                    <a:pt x="2199668" y="6483075"/>
                  </a:cubicBezTo>
                  <a:cubicBezTo>
                    <a:pt x="1416513" y="6483075"/>
                    <a:pt x="698233" y="6205298"/>
                    <a:pt x="137962" y="5742879"/>
                  </a:cubicBezTo>
                  <a:lnTo>
                    <a:pt x="0" y="5617479"/>
                  </a:lnTo>
                  <a:lnTo>
                    <a:pt x="0" y="5226703"/>
                  </a:lnTo>
                  <a:lnTo>
                    <a:pt x="157153" y="5384735"/>
                  </a:lnTo>
                  <a:cubicBezTo>
                    <a:pt x="375191" y="5582114"/>
                    <a:pt x="623240" y="5744884"/>
                    <a:pt x="887601" y="5866903"/>
                  </a:cubicBezTo>
                  <a:cubicBezTo>
                    <a:pt x="1063842" y="5948418"/>
                    <a:pt x="1246913" y="6013137"/>
                    <a:pt x="1433568" y="6059940"/>
                  </a:cubicBezTo>
                  <a:lnTo>
                    <a:pt x="1503885" y="6076287"/>
                  </a:lnTo>
                  <a:cubicBezTo>
                    <a:pt x="1527399" y="6081550"/>
                    <a:pt x="1550465" y="6088156"/>
                    <a:pt x="1574202" y="6091963"/>
                  </a:cubicBezTo>
                  <a:lnTo>
                    <a:pt x="1644967" y="6105176"/>
                  </a:lnTo>
                  <a:lnTo>
                    <a:pt x="1680350" y="6111782"/>
                  </a:lnTo>
                  <a:cubicBezTo>
                    <a:pt x="1692107" y="6114021"/>
                    <a:pt x="1703864" y="6116373"/>
                    <a:pt x="1715844" y="6117716"/>
                  </a:cubicBezTo>
                  <a:cubicBezTo>
                    <a:pt x="1763320" y="6124323"/>
                    <a:pt x="1810571" y="6131489"/>
                    <a:pt x="1858047" y="6137647"/>
                  </a:cubicBezTo>
                  <a:cubicBezTo>
                    <a:pt x="1905746" y="6141790"/>
                    <a:pt x="1953333" y="6146381"/>
                    <a:pt x="2000809" y="6151195"/>
                  </a:cubicBezTo>
                  <a:lnTo>
                    <a:pt x="2143906" y="6158250"/>
                  </a:lnTo>
                  <a:cubicBezTo>
                    <a:pt x="2191606" y="6159593"/>
                    <a:pt x="2239305" y="6159146"/>
                    <a:pt x="2287004" y="6159705"/>
                  </a:cubicBezTo>
                  <a:cubicBezTo>
                    <a:pt x="2382963" y="6158137"/>
                    <a:pt x="2479817" y="6154666"/>
                    <a:pt x="2575216" y="6147277"/>
                  </a:cubicBezTo>
                  <a:cubicBezTo>
                    <a:pt x="2766461" y="6132944"/>
                    <a:pt x="2955243" y="6105288"/>
                    <a:pt x="3138986" y="6060276"/>
                  </a:cubicBezTo>
                  <a:cubicBezTo>
                    <a:pt x="3322729" y="6015375"/>
                    <a:pt x="3501434" y="5952785"/>
                    <a:pt x="3672748" y="5871718"/>
                  </a:cubicBezTo>
                  <a:cubicBezTo>
                    <a:pt x="3844062" y="5790428"/>
                    <a:pt x="4006979" y="5689318"/>
                    <a:pt x="4161162" y="5573093"/>
                  </a:cubicBezTo>
                  <a:lnTo>
                    <a:pt x="4218379" y="5528529"/>
                  </a:lnTo>
                  <a:cubicBezTo>
                    <a:pt x="4237526" y="5513637"/>
                    <a:pt x="4257008" y="5499193"/>
                    <a:pt x="4275147" y="5483069"/>
                  </a:cubicBezTo>
                  <a:lnTo>
                    <a:pt x="4330685" y="5435818"/>
                  </a:lnTo>
                  <a:cubicBezTo>
                    <a:pt x="4349160" y="5419918"/>
                    <a:pt x="4368083" y="5404466"/>
                    <a:pt x="4385438" y="5387671"/>
                  </a:cubicBezTo>
                  <a:cubicBezTo>
                    <a:pt x="4456875" y="5321944"/>
                    <a:pt x="4526969" y="5254650"/>
                    <a:pt x="4588104" y="5181198"/>
                  </a:cubicBezTo>
                  <a:cubicBezTo>
                    <a:pt x="4651703" y="5109089"/>
                    <a:pt x="4704329" y="5029926"/>
                    <a:pt x="4750573" y="4945836"/>
                  </a:cubicBezTo>
                  <a:cubicBezTo>
                    <a:pt x="4761546" y="4924450"/>
                    <a:pt x="4772519" y="4903064"/>
                    <a:pt x="4783157" y="4881453"/>
                  </a:cubicBezTo>
                  <a:lnTo>
                    <a:pt x="4811709" y="4814607"/>
                  </a:lnTo>
                  <a:cubicBezTo>
                    <a:pt x="4821786" y="4792549"/>
                    <a:pt x="4829288" y="4769035"/>
                    <a:pt x="4838022" y="4746193"/>
                  </a:cubicBezTo>
                  <a:cubicBezTo>
                    <a:pt x="4846531" y="4723128"/>
                    <a:pt x="4855041" y="4700174"/>
                    <a:pt x="4862320" y="4676436"/>
                  </a:cubicBezTo>
                  <a:cubicBezTo>
                    <a:pt x="4893447" y="4582717"/>
                    <a:pt x="4920880" y="4486422"/>
                    <a:pt x="4948536" y="4390352"/>
                  </a:cubicBezTo>
                  <a:lnTo>
                    <a:pt x="4990749" y="4246134"/>
                  </a:lnTo>
                  <a:lnTo>
                    <a:pt x="5034194" y="4102140"/>
                  </a:lnTo>
                  <a:cubicBezTo>
                    <a:pt x="5093090" y="3910560"/>
                    <a:pt x="5158592" y="3721330"/>
                    <a:pt x="5226335" y="3532884"/>
                  </a:cubicBezTo>
                  <a:cubicBezTo>
                    <a:pt x="5294189" y="3346902"/>
                    <a:pt x="5327444" y="3148714"/>
                    <a:pt x="5322741" y="2951647"/>
                  </a:cubicBezTo>
                  <a:cubicBezTo>
                    <a:pt x="5320726" y="2853113"/>
                    <a:pt x="5309304" y="2755027"/>
                    <a:pt x="5289822" y="2658733"/>
                  </a:cubicBezTo>
                  <a:cubicBezTo>
                    <a:pt x="5285007" y="2634659"/>
                    <a:pt x="5280192" y="2610585"/>
                    <a:pt x="5273922" y="2586848"/>
                  </a:cubicBezTo>
                  <a:cubicBezTo>
                    <a:pt x="5268100" y="2562998"/>
                    <a:pt x="5262613" y="2539036"/>
                    <a:pt x="5255223" y="2515635"/>
                  </a:cubicBezTo>
                  <a:cubicBezTo>
                    <a:pt x="5248281" y="2492009"/>
                    <a:pt x="5241563" y="2468495"/>
                    <a:pt x="5233500" y="2445317"/>
                  </a:cubicBezTo>
                  <a:cubicBezTo>
                    <a:pt x="5225774" y="2422028"/>
                    <a:pt x="5218273" y="2398738"/>
                    <a:pt x="5209427" y="2375896"/>
                  </a:cubicBezTo>
                  <a:cubicBezTo>
                    <a:pt x="5141685" y="2191817"/>
                    <a:pt x="5047966" y="2018599"/>
                    <a:pt x="4938459" y="1857138"/>
                  </a:cubicBezTo>
                  <a:cubicBezTo>
                    <a:pt x="4828841" y="1695565"/>
                    <a:pt x="4703657" y="1545301"/>
                    <a:pt x="4568733" y="1405450"/>
                  </a:cubicBezTo>
                  <a:cubicBezTo>
                    <a:pt x="4432802" y="1265040"/>
                    <a:pt x="4290040" y="1132131"/>
                    <a:pt x="4139664" y="1012323"/>
                  </a:cubicBezTo>
                  <a:cubicBezTo>
                    <a:pt x="4064644" y="952195"/>
                    <a:pt x="3988168" y="894642"/>
                    <a:pt x="3909229" y="841344"/>
                  </a:cubicBezTo>
                  <a:cubicBezTo>
                    <a:pt x="3830962" y="787263"/>
                    <a:pt x="3750231" y="737548"/>
                    <a:pt x="3667933" y="691528"/>
                  </a:cubicBezTo>
                  <a:cubicBezTo>
                    <a:pt x="3503449" y="599712"/>
                    <a:pt x="3331687" y="523349"/>
                    <a:pt x="3153430" y="468819"/>
                  </a:cubicBezTo>
                  <a:cubicBezTo>
                    <a:pt x="2975173" y="414514"/>
                    <a:pt x="2791206" y="380699"/>
                    <a:pt x="2605000" y="366031"/>
                  </a:cubicBezTo>
                  <a:cubicBezTo>
                    <a:pt x="2581598" y="364575"/>
                    <a:pt x="2558420" y="362448"/>
                    <a:pt x="2535019" y="361440"/>
                  </a:cubicBezTo>
                  <a:lnTo>
                    <a:pt x="2464925" y="358417"/>
                  </a:lnTo>
                  <a:lnTo>
                    <a:pt x="2394608" y="357521"/>
                  </a:lnTo>
                  <a:cubicBezTo>
                    <a:pt x="2370982" y="356961"/>
                    <a:pt x="2348700" y="358305"/>
                    <a:pt x="2325634" y="358529"/>
                  </a:cubicBezTo>
                  <a:cubicBezTo>
                    <a:pt x="2234154" y="360992"/>
                    <a:pt x="2143459" y="370285"/>
                    <a:pt x="2053883" y="385289"/>
                  </a:cubicBezTo>
                  <a:cubicBezTo>
                    <a:pt x="1874618" y="415521"/>
                    <a:pt x="1700840" y="473634"/>
                    <a:pt x="1534565" y="553917"/>
                  </a:cubicBezTo>
                  <a:cubicBezTo>
                    <a:pt x="1368401" y="634647"/>
                    <a:pt x="1209739" y="737100"/>
                    <a:pt x="1058019" y="853549"/>
                  </a:cubicBezTo>
                  <a:cubicBezTo>
                    <a:pt x="906076" y="969886"/>
                    <a:pt x="760403" y="1099212"/>
                    <a:pt x="616969" y="1234136"/>
                  </a:cubicBezTo>
                  <a:cubicBezTo>
                    <a:pt x="581026" y="1267951"/>
                    <a:pt x="545308" y="1301990"/>
                    <a:pt x="509589" y="1336252"/>
                  </a:cubicBezTo>
                  <a:lnTo>
                    <a:pt x="400754" y="1440945"/>
                  </a:lnTo>
                  <a:cubicBezTo>
                    <a:pt x="326518" y="1511374"/>
                    <a:pt x="251162" y="1579452"/>
                    <a:pt x="175918" y="1646074"/>
                  </a:cubicBezTo>
                  <a:lnTo>
                    <a:pt x="0" y="1801721"/>
                  </a:lnTo>
                  <a:lnTo>
                    <a:pt x="0" y="865597"/>
                  </a:lnTo>
                  <a:lnTo>
                    <a:pt x="137962" y="740197"/>
                  </a:lnTo>
                  <a:cubicBezTo>
                    <a:pt x="698233" y="277778"/>
                    <a:pt x="1416513" y="0"/>
                    <a:pt x="2199668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804672" y="2158745"/>
            <a:ext cx="3515310" cy="254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3335"/>
            <a:r>
              <a:rPr lang="en-US" sz="3600" spc="-10">
                <a:solidFill>
                  <a:schemeClr val="tx2"/>
                </a:solidFill>
                <a:latin typeface="+mj-lt"/>
                <a:cs typeface="+mj-cs"/>
              </a:rPr>
              <a:t>Encapsulación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0574" y="804672"/>
            <a:ext cx="4977578" cy="263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lvl="0" indent="-228600" algn="l" defTabSz="914400" rtl="0" eaLnBrk="1" fontAlgn="auto" latinLnBrk="0" hangingPunct="1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692404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</a:t>
            </a:r>
            <a:r>
              <a:rPr kumimoji="0" lang="en-US" sz="1800" b="0" i="0" u="none" strike="noStrike" kern="1200" cap="none" spc="1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definición</a:t>
            </a:r>
            <a:r>
              <a:rPr kumimoji="0" lang="en-US" sz="1800" b="0" i="0" u="none" strike="noStrike" kern="1200" cap="none" spc="2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</a:t>
            </a: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atributos</a:t>
            </a:r>
            <a:r>
              <a:rPr kumimoji="0" lang="en-US" sz="1800" b="0" i="0" u="none" strike="noStrike" kern="1200" cap="none" spc="1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privados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</a:t>
            </a:r>
            <a:r>
              <a:rPr kumimoji="0" lang="en-US" sz="1800" b="0" i="0" u="none" strike="noStrike" kern="1200" cap="none" spc="2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realiza</a:t>
            </a:r>
            <a:r>
              <a:rPr kumimoji="0" lang="en-US" sz="1800" b="0" i="0" u="none" strike="noStrike" kern="1200" cap="none" spc="1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incluyendo</a:t>
            </a: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15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caracteres</a:t>
            </a:r>
            <a:r>
              <a:rPr kumimoji="0" lang="en-US" sz="1800" b="0" i="0" u="none" strike="noStrike" kern="1200" cap="none" spc="-9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entre </a:t>
            </a:r>
            <a:r>
              <a:rPr kumimoji="0" lang="en-US" sz="1800" b="0" i="0" u="none" strike="noStrike" kern="1200" cap="none" spc="-39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 palabra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4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“self.”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nombre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atributo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318B55-C583-42E5-ABA1-BE8CC332E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5581" y="4078224"/>
            <a:ext cx="4977975" cy="1979514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6932218" y="4242816"/>
            <a:ext cx="862585" cy="165881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" name="object 6"/>
          <p:cNvPicPr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8656431" y="4669824"/>
            <a:ext cx="2246067" cy="804802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068597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6FBA92E6-CD46-6CD2-8AFC-0CBE04E2A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65" y="643466"/>
            <a:ext cx="91256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539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36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Herencia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lvl="0" indent="-228600" algn="l" defTabSz="914400" rtl="0" eaLnBrk="1" fontAlgn="auto" latinLnBrk="0" hangingPunct="1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 clases no 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están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aisladas, sino que se </a:t>
            </a:r>
            <a:r>
              <a:rPr kumimoji="0" lang="en-US" sz="1800" b="0" i="0" u="none" strike="noStrike" kern="1200" cap="none" spc="-35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relacionan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entre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sí,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formando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jerarquía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clasificación.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2700" marR="19685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objetos heredan las propiedades, </a:t>
            </a:r>
            <a:r>
              <a:rPr kumimoji="0" lang="en-US" sz="1800" b="0" i="0" u="none" strike="noStrike" kern="1200" cap="none" spc="-35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relaciones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los 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comportamientos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todas</a:t>
            </a:r>
            <a:r>
              <a:rPr kumimoji="0" lang="en-US" sz="1800" b="0" i="0" u="none" strike="noStrike" kern="1200" cap="none" spc="-2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</a:t>
            </a:r>
            <a:r>
              <a:rPr kumimoji="0" lang="en-US" sz="1800" b="0" i="0" u="none" strike="noStrike" kern="1200" cap="none" spc="-1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clases</a:t>
            </a:r>
            <a:r>
              <a:rPr kumimoji="0" lang="en-US" sz="1800" b="0" i="0" u="none" strike="noStrike" kern="1200" cap="none" spc="-1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800" b="0" i="0" u="none" strike="noStrike" kern="1200" cap="none" spc="-1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</a:t>
            </a:r>
            <a:r>
              <a:rPr kumimoji="0" lang="en-US" sz="1800" b="0" i="0" u="none" strike="noStrike" kern="1200" cap="none" spc="-2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pertenecen.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2700" marR="19685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herencia </a:t>
            </a:r>
            <a:r>
              <a:rPr kumimoji="0" lang="en-US" sz="1800" b="0" i="0" u="none" strike="noStrike" kern="1200" cap="none" spc="-1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organiza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facilita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 </a:t>
            </a:r>
            <a:r>
              <a:rPr kumimoji="0" lang="en-US" sz="1800" b="0" i="0" u="none" strike="noStrike" kern="1200" cap="none" spc="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polimorfismo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el 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encapsulamiento,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permitiendo compartir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extender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 </a:t>
            </a:r>
            <a:r>
              <a:rPr kumimoji="0" lang="en-US" sz="1800" b="0" i="0" u="none" strike="noStrike" kern="1200" cap="none" spc="-35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propiedades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el 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comportamiento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 </a:t>
            </a:r>
            <a:r>
              <a:rPr kumimoji="0" lang="en-US" sz="1800" b="0" i="0" u="none" strike="noStrike" kern="1200" cap="none" spc="-35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tener que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volver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implementarlo.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0821" y="1993845"/>
            <a:ext cx="3661831" cy="289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532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/>
            <a:r>
              <a:rPr lang="en-US" sz="40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Herencia</a:t>
            </a:r>
            <a:r>
              <a:rPr lang="en-US" sz="4000" kern="1200" spc="-4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múltiple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323" y="3231200"/>
            <a:ext cx="4141760" cy="10768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33514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36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Herencia</a:t>
            </a:r>
            <a:r>
              <a:rPr lang="en-US" sz="3600" kern="1200" spc="-4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múltiple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4672" y="2421683"/>
            <a:ext cx="4765949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marR="5080" lvl="0" indent="-228600" algn="l" defTabSz="914400" rtl="0" eaLnBrk="1" fontAlgn="auto" latinLnBrk="0" hangingPunct="1">
              <a:lnSpc>
                <a:spcPct val="9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Python</a:t>
            </a:r>
            <a:r>
              <a:rPr kumimoji="0" lang="en-US" sz="1800" b="0" i="0" u="none" strike="noStrike" kern="1200" cap="none" spc="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</a:t>
            </a:r>
            <a:r>
              <a:rPr kumimoji="0" lang="en-US" sz="1800" b="0" i="0" u="none" strike="noStrike" kern="1200" cap="none" spc="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permite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 herencia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múltiple, clase</a:t>
            </a:r>
            <a:r>
              <a:rPr kumimoji="0" lang="en-US" sz="1800" b="0" i="0" u="none" strike="noStrike" kern="1200" cap="none" spc="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 </a:t>
            </a:r>
            <a:r>
              <a:rPr kumimoji="0" lang="en-US" sz="1800" b="0" i="0" u="none" strike="noStrike" kern="1200" cap="none" spc="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hereda</a:t>
            </a:r>
            <a:r>
              <a:rPr kumimoji="0" lang="en-US" sz="1800" b="0" i="0" u="none" strike="noStrike" kern="1200" cap="none" spc="-2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</a:t>
            </a:r>
            <a:r>
              <a:rPr kumimoji="0" lang="en-US" sz="1800" b="0" i="0" u="none" strike="noStrike" kern="1200" cap="none" spc="-2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1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varias</a:t>
            </a:r>
            <a:r>
              <a:rPr kumimoji="0" lang="en-US" sz="1800" b="0" i="0" u="none" strike="noStrike" kern="1200" cap="none" spc="-2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clases.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0817" y="1700784"/>
            <a:ext cx="3197382" cy="43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724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/>
            <a:r>
              <a:rPr lang="en-US" sz="52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Elementos </a:t>
            </a:r>
            <a:r>
              <a:rPr lang="en-US" sz="52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</a:t>
            </a:r>
            <a:r>
              <a:rPr lang="en-US" sz="52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programación </a:t>
            </a:r>
            <a:r>
              <a:rPr lang="en-US" sz="52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funcional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3121701"/>
            <a:ext cx="3658053" cy="17865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/>
            <a:r>
              <a:rPr lang="en-US" sz="40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Funciones</a:t>
            </a:r>
            <a:r>
              <a:rPr lang="en-US" sz="4000" kern="1200" spc="-6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anidadas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9341" y="1828347"/>
            <a:ext cx="5029200" cy="3193542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Función</a:t>
            </a:r>
            <a:r>
              <a:rPr lang="en-US" sz="3600" b="1" kern="1200" spc="-7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map</a:t>
            </a:r>
            <a:endParaRPr lang="en-US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indent="-228600">
              <a:lnSpc>
                <a:spcPct val="90000"/>
              </a:lnSpc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La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función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map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nos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permite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aplicar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una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función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sobre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cada</a:t>
            </a:r>
            <a:r>
              <a:rPr lang="en-US">
                <a:solidFill>
                  <a:schemeClr val="tx2"/>
                </a:solidFill>
              </a:rPr>
              <a:t> uno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de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los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elementos </a:t>
            </a:r>
            <a:r>
              <a:rPr lang="en-US" spc="-39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de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un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colección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(Listas,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tuplas,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etc...).</a:t>
            </a: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0821" y="2402373"/>
            <a:ext cx="3661831" cy="2073452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Función</a:t>
            </a:r>
            <a:r>
              <a:rPr lang="en-US" sz="3600" b="1" kern="1200" spc="-6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filter</a:t>
            </a:r>
            <a:endParaRPr lang="en-US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indent="-228600">
              <a:lnSpc>
                <a:spcPct val="900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La función </a:t>
            </a:r>
            <a:r>
              <a:rPr lang="en-US" spc="-30">
                <a:solidFill>
                  <a:schemeClr val="tx2"/>
                </a:solidFill>
              </a:rPr>
              <a:t>filter, </a:t>
            </a:r>
            <a:r>
              <a:rPr lang="en-US">
                <a:solidFill>
                  <a:schemeClr val="tx2"/>
                </a:solidFill>
              </a:rPr>
              <a:t>es </a:t>
            </a:r>
            <a:r>
              <a:rPr lang="en-US" spc="-10">
                <a:solidFill>
                  <a:schemeClr val="tx2"/>
                </a:solidFill>
              </a:rPr>
              <a:t>quizás, </a:t>
            </a:r>
            <a:r>
              <a:rPr lang="en-US">
                <a:solidFill>
                  <a:schemeClr val="tx2"/>
                </a:solidFill>
              </a:rPr>
              <a:t>una de </a:t>
            </a:r>
            <a:r>
              <a:rPr lang="en-US" spc="-5">
                <a:solidFill>
                  <a:schemeClr val="tx2"/>
                </a:solidFill>
              </a:rPr>
              <a:t>las funciones más utilizadas </a:t>
            </a:r>
            <a:r>
              <a:rPr lang="en-US">
                <a:solidFill>
                  <a:schemeClr val="tx2"/>
                </a:solidFill>
              </a:rPr>
              <a:t>al </a:t>
            </a:r>
            <a:r>
              <a:rPr lang="en-US" spc="-10">
                <a:solidFill>
                  <a:schemeClr val="tx2"/>
                </a:solidFill>
              </a:rPr>
              <a:t>momento </a:t>
            </a:r>
            <a:r>
              <a:rPr lang="en-US">
                <a:solidFill>
                  <a:schemeClr val="tx2"/>
                </a:solidFill>
              </a:rPr>
              <a:t>de </a:t>
            </a:r>
            <a:r>
              <a:rPr lang="en-US" spc="-39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trabajar </a:t>
            </a:r>
            <a:r>
              <a:rPr lang="en-US" spc="-5">
                <a:solidFill>
                  <a:schemeClr val="tx2"/>
                </a:solidFill>
              </a:rPr>
              <a:t>con colecciones. Cómo su </a:t>
            </a:r>
            <a:r>
              <a:rPr lang="en-US" spc="-10">
                <a:solidFill>
                  <a:schemeClr val="tx2"/>
                </a:solidFill>
              </a:rPr>
              <a:t>nombre </a:t>
            </a:r>
            <a:r>
              <a:rPr lang="en-US" spc="-5">
                <a:solidFill>
                  <a:schemeClr val="tx2"/>
                </a:solidFill>
              </a:rPr>
              <a:t>lo indica, </a:t>
            </a:r>
            <a:r>
              <a:rPr lang="en-US" spc="-15">
                <a:solidFill>
                  <a:schemeClr val="tx2"/>
                </a:solidFill>
              </a:rPr>
              <a:t>esta </a:t>
            </a:r>
            <a:r>
              <a:rPr lang="en-US" spc="-5">
                <a:solidFill>
                  <a:schemeClr val="tx2"/>
                </a:solidFill>
              </a:rPr>
              <a:t>función </a:t>
            </a:r>
            <a:r>
              <a:rPr lang="en-US">
                <a:solidFill>
                  <a:schemeClr val="tx2"/>
                </a:solidFill>
              </a:rPr>
              <a:t>nos </a:t>
            </a:r>
            <a:r>
              <a:rPr lang="en-US" spc="-10">
                <a:solidFill>
                  <a:schemeClr val="tx2"/>
                </a:solidFill>
              </a:rPr>
              <a:t>permite </a:t>
            </a:r>
            <a:r>
              <a:rPr lang="en-US" spc="-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realizar</a:t>
            </a:r>
            <a:r>
              <a:rPr lang="en-US">
                <a:solidFill>
                  <a:schemeClr val="tx2"/>
                </a:solidFill>
              </a:rPr>
              <a:t> un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filtro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sobre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los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elementos</a:t>
            </a:r>
            <a:r>
              <a:rPr lang="en-US">
                <a:solidFill>
                  <a:schemeClr val="tx2"/>
                </a:solidFill>
              </a:rPr>
              <a:t> de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la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colección.</a:t>
            </a: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0821" y="2358859"/>
            <a:ext cx="3661831" cy="216048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0A0F4-00C8-8C34-2197-A33D60DF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859" y="640081"/>
            <a:ext cx="3494341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Función reduce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14C1E5AC-07CC-3F6D-3BC2-CB8EC1204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35" y="1136816"/>
            <a:ext cx="5934456" cy="458436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5852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9C5E17-24D0-4696-A3C5-A2261FB45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29B58F-2358-44CC-ACE5-EF1BD3C6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object 2"/>
          <p:cNvSpPr txBox="1"/>
          <p:nvPr/>
        </p:nvSpPr>
        <p:spPr>
          <a:xfrm>
            <a:off x="804672" y="1243013"/>
            <a:ext cx="3855720" cy="4371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Funciones</a:t>
            </a:r>
            <a:r>
              <a:rPr lang="en-US" sz="3600" b="1" kern="1200" spc="-6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lambda</a:t>
            </a:r>
            <a:endParaRPr lang="en-US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DA5303-A1AF-4830-806C-51FCD9618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97348" y="5285"/>
            <a:ext cx="7294653" cy="6858000"/>
            <a:chOff x="4897348" y="-5799"/>
            <a:chExt cx="7294653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FAAA8C8-4EB7-45F1-BF24-3EF0F4DC4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97348" y="-5798"/>
              <a:ext cx="7294652" cy="6857999"/>
            </a:xfrm>
            <a:custGeom>
              <a:avLst/>
              <a:gdLst>
                <a:gd name="connsiteX0" fmla="*/ 7294652 w 7294652"/>
                <a:gd name="connsiteY0" fmla="*/ 6063030 h 6857999"/>
                <a:gd name="connsiteX1" fmla="*/ 7294652 w 7294652"/>
                <a:gd name="connsiteY1" fmla="*/ 6857999 h 6857999"/>
                <a:gd name="connsiteX2" fmla="*/ 6248575 w 7294652"/>
                <a:gd name="connsiteY2" fmla="*/ 6857999 h 6857999"/>
                <a:gd name="connsiteX3" fmla="*/ 6477898 w 7294652"/>
                <a:gd name="connsiteY3" fmla="*/ 6700973 h 6857999"/>
                <a:gd name="connsiteX4" fmla="*/ 6647884 w 7294652"/>
                <a:gd name="connsiteY4" fmla="*/ 6572752 h 6857999"/>
                <a:gd name="connsiteX5" fmla="*/ 6817698 w 7294652"/>
                <a:gd name="connsiteY5" fmla="*/ 6440235 h 6857999"/>
                <a:gd name="connsiteX6" fmla="*/ 7161451 w 7294652"/>
                <a:gd name="connsiteY6" fmla="*/ 6165232 h 6857999"/>
                <a:gd name="connsiteX7" fmla="*/ 1673436 w 7294652"/>
                <a:gd name="connsiteY7" fmla="*/ 0 h 6857999"/>
                <a:gd name="connsiteX8" fmla="*/ 2394951 w 7294652"/>
                <a:gd name="connsiteY8" fmla="*/ 0 h 6857999"/>
                <a:gd name="connsiteX9" fmla="*/ 2244659 w 7294652"/>
                <a:gd name="connsiteY9" fmla="*/ 100763 h 6857999"/>
                <a:gd name="connsiteX10" fmla="*/ 1743903 w 7294652"/>
                <a:gd name="connsiteY10" fmla="*/ 498975 h 6857999"/>
                <a:gd name="connsiteX11" fmla="*/ 1163821 w 7294652"/>
                <a:gd name="connsiteY11" fmla="*/ 1121514 h 6857999"/>
                <a:gd name="connsiteX12" fmla="*/ 704911 w 7294652"/>
                <a:gd name="connsiteY12" fmla="*/ 1837036 h 6857999"/>
                <a:gd name="connsiteX13" fmla="*/ 393472 w 7294652"/>
                <a:gd name="connsiteY13" fmla="*/ 2627669 h 6857999"/>
                <a:gd name="connsiteX14" fmla="*/ 280032 w 7294652"/>
                <a:gd name="connsiteY14" fmla="*/ 3472097 h 6857999"/>
                <a:gd name="connsiteX15" fmla="*/ 327813 w 7294652"/>
                <a:gd name="connsiteY15" fmla="*/ 3884602 h 6857999"/>
                <a:gd name="connsiteX16" fmla="*/ 469096 w 7294652"/>
                <a:gd name="connsiteY16" fmla="*/ 4270809 h 6857999"/>
                <a:gd name="connsiteX17" fmla="*/ 567581 w 7294652"/>
                <a:gd name="connsiteY17" fmla="*/ 4452482 h 6857999"/>
                <a:gd name="connsiteX18" fmla="*/ 680677 w 7294652"/>
                <a:gd name="connsiteY18" fmla="*/ 4628484 h 6857999"/>
                <a:gd name="connsiteX19" fmla="*/ 941928 w 7294652"/>
                <a:gd name="connsiteY19" fmla="*/ 4968628 h 6857999"/>
                <a:gd name="connsiteX20" fmla="*/ 1224665 w 7294652"/>
                <a:gd name="connsiteY20" fmla="*/ 5311349 h 6857999"/>
                <a:gd name="connsiteX21" fmla="*/ 1365259 w 7294652"/>
                <a:gd name="connsiteY21" fmla="*/ 5490273 h 6857999"/>
                <a:gd name="connsiteX22" fmla="*/ 1432808 w 7294652"/>
                <a:gd name="connsiteY22" fmla="*/ 5577931 h 6857999"/>
                <a:gd name="connsiteX23" fmla="*/ 1498980 w 7294652"/>
                <a:gd name="connsiteY23" fmla="*/ 5662148 h 6857999"/>
                <a:gd name="connsiteX24" fmla="*/ 2067548 w 7294652"/>
                <a:gd name="connsiteY24" fmla="*/ 6283312 h 6857999"/>
                <a:gd name="connsiteX25" fmla="*/ 2369879 w 7294652"/>
                <a:gd name="connsiteY25" fmla="*/ 6562782 h 6857999"/>
                <a:gd name="connsiteX26" fmla="*/ 2686645 w 7294652"/>
                <a:gd name="connsiteY26" fmla="*/ 6820598 h 6857999"/>
                <a:gd name="connsiteX27" fmla="*/ 2738907 w 7294652"/>
                <a:gd name="connsiteY27" fmla="*/ 6857999 h 6857999"/>
                <a:gd name="connsiteX28" fmla="*/ 1731787 w 7294652"/>
                <a:gd name="connsiteY28" fmla="*/ 6857999 h 6857999"/>
                <a:gd name="connsiteX29" fmla="*/ 1607949 w 7294652"/>
                <a:gd name="connsiteY29" fmla="*/ 6732770 h 6857999"/>
                <a:gd name="connsiteX30" fmla="*/ 1309057 w 7294652"/>
                <a:gd name="connsiteY30" fmla="*/ 6370109 h 6857999"/>
                <a:gd name="connsiteX31" fmla="*/ 1048147 w 7294652"/>
                <a:gd name="connsiteY31" fmla="*/ 5986138 h 6857999"/>
                <a:gd name="connsiteX32" fmla="*/ 987131 w 7294652"/>
                <a:gd name="connsiteY32" fmla="*/ 5888512 h 6857999"/>
                <a:gd name="connsiteX33" fmla="*/ 928866 w 7294652"/>
                <a:gd name="connsiteY33" fmla="*/ 5793463 h 6857999"/>
                <a:gd name="connsiteX34" fmla="*/ 813708 w 7294652"/>
                <a:gd name="connsiteY34" fmla="*/ 5609556 h 6857999"/>
                <a:gd name="connsiteX35" fmla="*/ 574972 w 7294652"/>
                <a:gd name="connsiteY35" fmla="*/ 5231598 h 6857999"/>
                <a:gd name="connsiteX36" fmla="*/ 342424 w 7294652"/>
                <a:gd name="connsiteY36" fmla="*/ 4834048 h 6857999"/>
                <a:gd name="connsiteX37" fmla="*/ 237579 w 7294652"/>
                <a:gd name="connsiteY37" fmla="*/ 4623500 h 6857999"/>
                <a:gd name="connsiteX38" fmla="*/ 148373 w 7294652"/>
                <a:gd name="connsiteY38" fmla="*/ 4404356 h 6857999"/>
                <a:gd name="connsiteX39" fmla="*/ 79623 w 7294652"/>
                <a:gd name="connsiteY39" fmla="*/ 4175762 h 6857999"/>
                <a:gd name="connsiteX40" fmla="*/ 54185 w 7294652"/>
                <a:gd name="connsiteY40" fmla="*/ 4059229 h 6857999"/>
                <a:gd name="connsiteX41" fmla="*/ 43013 w 7294652"/>
                <a:gd name="connsiteY41" fmla="*/ 4000790 h 6857999"/>
                <a:gd name="connsiteX42" fmla="*/ 33734 w 7294652"/>
                <a:gd name="connsiteY42" fmla="*/ 3942180 h 6857999"/>
                <a:gd name="connsiteX43" fmla="*/ 45 w 7294652"/>
                <a:gd name="connsiteY43" fmla="*/ 3472097 h 6857999"/>
                <a:gd name="connsiteX44" fmla="*/ 95436 w 7294652"/>
                <a:gd name="connsiteY44" fmla="*/ 2557372 h 6857999"/>
                <a:gd name="connsiteX45" fmla="*/ 382126 w 7294652"/>
                <a:gd name="connsiteY45" fmla="*/ 1680799 h 6857999"/>
                <a:gd name="connsiteX46" fmla="*/ 1457043 w 7294652"/>
                <a:gd name="connsiteY46" fmla="*/ 192176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294652" h="6857999">
                  <a:moveTo>
                    <a:pt x="7294652" y="6063030"/>
                  </a:moveTo>
                  <a:lnTo>
                    <a:pt x="7294652" y="6857999"/>
                  </a:lnTo>
                  <a:lnTo>
                    <a:pt x="6248575" y="6857999"/>
                  </a:lnTo>
                  <a:lnTo>
                    <a:pt x="6477898" y="6700973"/>
                  </a:lnTo>
                  <a:cubicBezTo>
                    <a:pt x="6534790" y="6659378"/>
                    <a:pt x="6591336" y="6616237"/>
                    <a:pt x="6647884" y="6572752"/>
                  </a:cubicBezTo>
                  <a:cubicBezTo>
                    <a:pt x="6704432" y="6529268"/>
                    <a:pt x="6761151" y="6485095"/>
                    <a:pt x="6817698" y="6440235"/>
                  </a:cubicBezTo>
                  <a:lnTo>
                    <a:pt x="7161451" y="6165232"/>
                  </a:lnTo>
                  <a:close/>
                  <a:moveTo>
                    <a:pt x="1673436" y="0"/>
                  </a:moveTo>
                  <a:lnTo>
                    <a:pt x="2394951" y="0"/>
                  </a:lnTo>
                  <a:lnTo>
                    <a:pt x="2244659" y="100763"/>
                  </a:lnTo>
                  <a:cubicBezTo>
                    <a:pt x="2071051" y="224086"/>
                    <a:pt x="1903860" y="356975"/>
                    <a:pt x="1743903" y="498975"/>
                  </a:cubicBezTo>
                  <a:cubicBezTo>
                    <a:pt x="1533218" y="689638"/>
                    <a:pt x="1339146" y="897902"/>
                    <a:pt x="1163821" y="1121514"/>
                  </a:cubicBezTo>
                  <a:cubicBezTo>
                    <a:pt x="988284" y="1344764"/>
                    <a:pt x="834608" y="1584376"/>
                    <a:pt x="704911" y="1837036"/>
                  </a:cubicBezTo>
                  <a:cubicBezTo>
                    <a:pt x="573950" y="2089059"/>
                    <a:pt x="469577" y="2354041"/>
                    <a:pt x="393472" y="2627669"/>
                  </a:cubicBezTo>
                  <a:cubicBezTo>
                    <a:pt x="318269" y="2902842"/>
                    <a:pt x="280119" y="3186833"/>
                    <a:pt x="280032" y="3472097"/>
                  </a:cubicBezTo>
                  <a:cubicBezTo>
                    <a:pt x="280349" y="3610956"/>
                    <a:pt x="296380" y="3749334"/>
                    <a:pt x="327813" y="3884602"/>
                  </a:cubicBezTo>
                  <a:cubicBezTo>
                    <a:pt x="360878" y="4018046"/>
                    <a:pt x="408244" y="4147540"/>
                    <a:pt x="469096" y="4270809"/>
                  </a:cubicBezTo>
                  <a:cubicBezTo>
                    <a:pt x="499175" y="4332511"/>
                    <a:pt x="532347" y="4393012"/>
                    <a:pt x="567581" y="4452482"/>
                  </a:cubicBezTo>
                  <a:cubicBezTo>
                    <a:pt x="602815" y="4511953"/>
                    <a:pt x="641144" y="4570562"/>
                    <a:pt x="680677" y="4628484"/>
                  </a:cubicBezTo>
                  <a:cubicBezTo>
                    <a:pt x="760771" y="4743985"/>
                    <a:pt x="849802" y="4856048"/>
                    <a:pt x="941928" y="4968628"/>
                  </a:cubicBezTo>
                  <a:cubicBezTo>
                    <a:pt x="1034055" y="5081206"/>
                    <a:pt x="1130994" y="5193958"/>
                    <a:pt x="1224665" y="5311349"/>
                  </a:cubicBezTo>
                  <a:cubicBezTo>
                    <a:pt x="1271987" y="5369787"/>
                    <a:pt x="1318853" y="5429429"/>
                    <a:pt x="1365259" y="5490273"/>
                  </a:cubicBezTo>
                  <a:lnTo>
                    <a:pt x="1432808" y="5577931"/>
                  </a:lnTo>
                  <a:cubicBezTo>
                    <a:pt x="1454979" y="5605947"/>
                    <a:pt x="1476121" y="5634821"/>
                    <a:pt x="1498980" y="5662148"/>
                  </a:cubicBezTo>
                  <a:cubicBezTo>
                    <a:pt x="1676323" y="5880038"/>
                    <a:pt x="1866158" y="6087441"/>
                    <a:pt x="2067548" y="6283312"/>
                  </a:cubicBezTo>
                  <a:cubicBezTo>
                    <a:pt x="2166203" y="6379907"/>
                    <a:pt x="2266974" y="6473064"/>
                    <a:pt x="2369879" y="6562782"/>
                  </a:cubicBezTo>
                  <a:cubicBezTo>
                    <a:pt x="2473005" y="6652331"/>
                    <a:pt x="2577677" y="6738957"/>
                    <a:pt x="2686645" y="6820598"/>
                  </a:cubicBezTo>
                  <a:lnTo>
                    <a:pt x="2738907" y="6857999"/>
                  </a:lnTo>
                  <a:lnTo>
                    <a:pt x="1731787" y="6857999"/>
                  </a:lnTo>
                  <a:lnTo>
                    <a:pt x="1607949" y="6732770"/>
                  </a:lnTo>
                  <a:cubicBezTo>
                    <a:pt x="1501232" y="6617903"/>
                    <a:pt x="1401421" y="6496799"/>
                    <a:pt x="1309057" y="6370109"/>
                  </a:cubicBezTo>
                  <a:cubicBezTo>
                    <a:pt x="1217103" y="6244469"/>
                    <a:pt x="1129618" y="6116590"/>
                    <a:pt x="1048147" y="5986138"/>
                  </a:cubicBezTo>
                  <a:cubicBezTo>
                    <a:pt x="1027179" y="5953825"/>
                    <a:pt x="1007414" y="5920996"/>
                    <a:pt x="987131" y="5888512"/>
                  </a:cubicBezTo>
                  <a:lnTo>
                    <a:pt x="928866" y="5793463"/>
                  </a:lnTo>
                  <a:cubicBezTo>
                    <a:pt x="891568" y="5732276"/>
                    <a:pt x="852725" y="5671260"/>
                    <a:pt x="813708" y="5609556"/>
                  </a:cubicBezTo>
                  <a:lnTo>
                    <a:pt x="574972" y="5231598"/>
                  </a:lnTo>
                  <a:cubicBezTo>
                    <a:pt x="495221" y="5103551"/>
                    <a:pt x="416158" y="4971549"/>
                    <a:pt x="342424" y="4834048"/>
                  </a:cubicBezTo>
                  <a:cubicBezTo>
                    <a:pt x="305641" y="4765298"/>
                    <a:pt x="270236" y="4695343"/>
                    <a:pt x="237579" y="4623500"/>
                  </a:cubicBezTo>
                  <a:cubicBezTo>
                    <a:pt x="204922" y="4551655"/>
                    <a:pt x="175187" y="4478607"/>
                    <a:pt x="148373" y="4404356"/>
                  </a:cubicBezTo>
                  <a:cubicBezTo>
                    <a:pt x="121561" y="4330107"/>
                    <a:pt x="99046" y="4252934"/>
                    <a:pt x="79623" y="4175762"/>
                  </a:cubicBezTo>
                  <a:cubicBezTo>
                    <a:pt x="70514" y="4136916"/>
                    <a:pt x="61577" y="4098245"/>
                    <a:pt x="54185" y="4059229"/>
                  </a:cubicBezTo>
                  <a:lnTo>
                    <a:pt x="43013" y="4000790"/>
                  </a:lnTo>
                  <a:lnTo>
                    <a:pt x="33734" y="3942180"/>
                  </a:lnTo>
                  <a:cubicBezTo>
                    <a:pt x="10461" y="3786581"/>
                    <a:pt x="-801" y="3629416"/>
                    <a:pt x="45" y="3472097"/>
                  </a:cubicBezTo>
                  <a:cubicBezTo>
                    <a:pt x="863" y="3164748"/>
                    <a:pt x="32824" y="2858275"/>
                    <a:pt x="95436" y="2557372"/>
                  </a:cubicBezTo>
                  <a:cubicBezTo>
                    <a:pt x="157549" y="2255281"/>
                    <a:pt x="253728" y="1961216"/>
                    <a:pt x="382126" y="1680799"/>
                  </a:cubicBezTo>
                  <a:cubicBezTo>
                    <a:pt x="639940" y="1120482"/>
                    <a:pt x="1015492" y="619117"/>
                    <a:pt x="1457043" y="1921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77FC097-E4F2-4A45-82E8-3808FA553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0650" y="-5799"/>
              <a:ext cx="7291350" cy="6858000"/>
            </a:xfrm>
            <a:custGeom>
              <a:avLst/>
              <a:gdLst>
                <a:gd name="connsiteX0" fmla="*/ 7291350 w 7291350"/>
                <a:gd name="connsiteY0" fmla="*/ 5718699 h 6858000"/>
                <a:gd name="connsiteX1" fmla="*/ 7291350 w 7291350"/>
                <a:gd name="connsiteY1" fmla="*/ 6806115 h 6858000"/>
                <a:gd name="connsiteX2" fmla="*/ 7224124 w 7291350"/>
                <a:gd name="connsiteY2" fmla="*/ 6858000 h 6858000"/>
                <a:gd name="connsiteX3" fmla="*/ 5607142 w 7291350"/>
                <a:gd name="connsiteY3" fmla="*/ 6858000 h 6858000"/>
                <a:gd name="connsiteX4" fmla="*/ 5736072 w 7291350"/>
                <a:gd name="connsiteY4" fmla="*/ 6801170 h 6858000"/>
                <a:gd name="connsiteX5" fmla="*/ 6949826 w 7291350"/>
                <a:gd name="connsiteY5" fmla="*/ 5983707 h 6858000"/>
                <a:gd name="connsiteX6" fmla="*/ 7220703 w 7291350"/>
                <a:gd name="connsiteY6" fmla="*/ 5773675 h 6858000"/>
                <a:gd name="connsiteX7" fmla="*/ 7218419 w 7291350"/>
                <a:gd name="connsiteY7" fmla="*/ 0 h 6858000"/>
                <a:gd name="connsiteX8" fmla="*/ 7291350 w 7291350"/>
                <a:gd name="connsiteY8" fmla="*/ 0 h 6858000"/>
                <a:gd name="connsiteX9" fmla="*/ 7291350 w 7291350"/>
                <a:gd name="connsiteY9" fmla="*/ 50138 h 6858000"/>
                <a:gd name="connsiteX10" fmla="*/ 1797607 w 7291350"/>
                <a:gd name="connsiteY10" fmla="*/ 0 h 6858000"/>
                <a:gd name="connsiteX11" fmla="*/ 3385676 w 7291350"/>
                <a:gd name="connsiteY11" fmla="*/ 0 h 6858000"/>
                <a:gd name="connsiteX12" fmla="*/ 3360567 w 7291350"/>
                <a:gd name="connsiteY12" fmla="*/ 11552 h 6858000"/>
                <a:gd name="connsiteX13" fmla="*/ 2267395 w 7291350"/>
                <a:gd name="connsiteY13" fmla="*/ 725831 h 6858000"/>
                <a:gd name="connsiteX14" fmla="*/ 1234074 w 7291350"/>
                <a:gd name="connsiteY14" fmla="*/ 2007171 h 6858000"/>
                <a:gd name="connsiteX15" fmla="*/ 859383 w 7291350"/>
                <a:gd name="connsiteY15" fmla="*/ 3498372 h 6858000"/>
                <a:gd name="connsiteX16" fmla="*/ 1479513 w 7291350"/>
                <a:gd name="connsiteY16" fmla="*/ 4883182 h 6858000"/>
                <a:gd name="connsiteX17" fmla="*/ 1791985 w 7291350"/>
                <a:gd name="connsiteY17" fmla="*/ 5322671 h 6858000"/>
                <a:gd name="connsiteX18" fmla="*/ 3397295 w 7291350"/>
                <a:gd name="connsiteY18" fmla="*/ 6784567 h 6858000"/>
                <a:gd name="connsiteX19" fmla="*/ 3590446 w 7291350"/>
                <a:gd name="connsiteY19" fmla="*/ 6858000 h 6858000"/>
                <a:gd name="connsiteX20" fmla="*/ 1970757 w 7291350"/>
                <a:gd name="connsiteY20" fmla="*/ 6858000 h 6858000"/>
                <a:gd name="connsiteX21" fmla="*/ 1735872 w 7291350"/>
                <a:gd name="connsiteY21" fmla="*/ 6627685 h 6858000"/>
                <a:gd name="connsiteX22" fmla="*/ 1080932 w 7291350"/>
                <a:gd name="connsiteY22" fmla="*/ 5805127 h 6858000"/>
                <a:gd name="connsiteX23" fmla="*/ 0 w 7291350"/>
                <a:gd name="connsiteY23" fmla="*/ 3498372 h 6858000"/>
                <a:gd name="connsiteX24" fmla="*/ 1708174 w 7291350"/>
                <a:gd name="connsiteY24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91350" h="6858000">
                  <a:moveTo>
                    <a:pt x="7291350" y="5718699"/>
                  </a:moveTo>
                  <a:lnTo>
                    <a:pt x="7291350" y="6806115"/>
                  </a:lnTo>
                  <a:lnTo>
                    <a:pt x="7224124" y="6858000"/>
                  </a:lnTo>
                  <a:lnTo>
                    <a:pt x="5607142" y="6858000"/>
                  </a:lnTo>
                  <a:lnTo>
                    <a:pt x="5736072" y="6801170"/>
                  </a:lnTo>
                  <a:cubicBezTo>
                    <a:pt x="6122313" y="6616106"/>
                    <a:pt x="6503069" y="6332805"/>
                    <a:pt x="6949826" y="5983707"/>
                  </a:cubicBezTo>
                  <a:cubicBezTo>
                    <a:pt x="7041094" y="5912378"/>
                    <a:pt x="7132358" y="5842426"/>
                    <a:pt x="7220703" y="5773675"/>
                  </a:cubicBezTo>
                  <a:close/>
                  <a:moveTo>
                    <a:pt x="7218419" y="0"/>
                  </a:moveTo>
                  <a:lnTo>
                    <a:pt x="7291350" y="0"/>
                  </a:lnTo>
                  <a:lnTo>
                    <a:pt x="7291350" y="50138"/>
                  </a:lnTo>
                  <a:close/>
                  <a:moveTo>
                    <a:pt x="1797607" y="0"/>
                  </a:moveTo>
                  <a:lnTo>
                    <a:pt x="3385676" y="0"/>
                  </a:lnTo>
                  <a:lnTo>
                    <a:pt x="3360567" y="11552"/>
                  </a:lnTo>
                  <a:cubicBezTo>
                    <a:pt x="2968013" y="202286"/>
                    <a:pt x="2600620" y="442170"/>
                    <a:pt x="2267395" y="725831"/>
                  </a:cubicBezTo>
                  <a:cubicBezTo>
                    <a:pt x="1824986" y="1104820"/>
                    <a:pt x="1477279" y="1536057"/>
                    <a:pt x="1234074" y="2007171"/>
                  </a:cubicBezTo>
                  <a:cubicBezTo>
                    <a:pt x="985368" y="2488770"/>
                    <a:pt x="859383" y="2990476"/>
                    <a:pt x="859383" y="3498372"/>
                  </a:cubicBezTo>
                  <a:cubicBezTo>
                    <a:pt x="859383" y="4010222"/>
                    <a:pt x="1060651" y="4308942"/>
                    <a:pt x="1479513" y="4883182"/>
                  </a:cubicBezTo>
                  <a:cubicBezTo>
                    <a:pt x="1580577" y="5021714"/>
                    <a:pt x="1685078" y="5164888"/>
                    <a:pt x="1791985" y="5322671"/>
                  </a:cubicBezTo>
                  <a:cubicBezTo>
                    <a:pt x="2283419" y="6046950"/>
                    <a:pt x="2796809" y="6521439"/>
                    <a:pt x="3397295" y="6784567"/>
                  </a:cubicBezTo>
                  <a:lnTo>
                    <a:pt x="3590446" y="6858000"/>
                  </a:lnTo>
                  <a:lnTo>
                    <a:pt x="1970757" y="6858000"/>
                  </a:lnTo>
                  <a:lnTo>
                    <a:pt x="1735872" y="6627685"/>
                  </a:lnTo>
                  <a:cubicBezTo>
                    <a:pt x="1502484" y="6382823"/>
                    <a:pt x="1285774" y="6107254"/>
                    <a:pt x="1080932" y="5805127"/>
                  </a:cubicBezTo>
                  <a:cubicBezTo>
                    <a:pt x="556365" y="5032027"/>
                    <a:pt x="0" y="4501616"/>
                    <a:pt x="0" y="3498372"/>
                  </a:cubicBezTo>
                  <a:cubicBezTo>
                    <a:pt x="0" y="2160829"/>
                    <a:pt x="685186" y="949872"/>
                    <a:pt x="1708174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0DF88B0-FA8A-47F5-8EAC-1880B1A51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2894" y="-5799"/>
              <a:ext cx="7269107" cy="6858000"/>
            </a:xfrm>
            <a:custGeom>
              <a:avLst/>
              <a:gdLst>
                <a:gd name="connsiteX0" fmla="*/ 7269107 w 7269107"/>
                <a:gd name="connsiteY0" fmla="*/ 5518449 h 6858000"/>
                <a:gd name="connsiteX1" fmla="*/ 7269107 w 7269107"/>
                <a:gd name="connsiteY1" fmla="*/ 6823281 h 6858000"/>
                <a:gd name="connsiteX2" fmla="*/ 7224122 w 7269107"/>
                <a:gd name="connsiteY2" fmla="*/ 6858000 h 6858000"/>
                <a:gd name="connsiteX3" fmla="*/ 4927054 w 7269107"/>
                <a:gd name="connsiteY3" fmla="*/ 6858000 h 6858000"/>
                <a:gd name="connsiteX4" fmla="*/ 4982167 w 7269107"/>
                <a:gd name="connsiteY4" fmla="*/ 6852876 h 6858000"/>
                <a:gd name="connsiteX5" fmla="*/ 5743768 w 7269107"/>
                <a:gd name="connsiteY5" fmla="*/ 6606245 h 6858000"/>
                <a:gd name="connsiteX6" fmla="*/ 6843778 w 7269107"/>
                <a:gd name="connsiteY6" fmla="*/ 5848440 h 6858000"/>
                <a:gd name="connsiteX7" fmla="*/ 7115515 w 7269107"/>
                <a:gd name="connsiteY7" fmla="*/ 5637891 h 6858000"/>
                <a:gd name="connsiteX8" fmla="*/ 6870111 w 7269107"/>
                <a:gd name="connsiteY8" fmla="*/ 0 h 6858000"/>
                <a:gd name="connsiteX9" fmla="*/ 7269107 w 7269107"/>
                <a:gd name="connsiteY9" fmla="*/ 0 h 6858000"/>
                <a:gd name="connsiteX10" fmla="*/ 7269107 w 7269107"/>
                <a:gd name="connsiteY10" fmla="*/ 243137 h 6858000"/>
                <a:gd name="connsiteX11" fmla="*/ 7089989 w 7269107"/>
                <a:gd name="connsiteY11" fmla="*/ 119955 h 6858000"/>
                <a:gd name="connsiteX12" fmla="*/ 6952948 w 7269107"/>
                <a:gd name="connsiteY12" fmla="*/ 41521 h 6858000"/>
                <a:gd name="connsiteX13" fmla="*/ 1797606 w 7269107"/>
                <a:gd name="connsiteY13" fmla="*/ 0 h 6858000"/>
                <a:gd name="connsiteX14" fmla="*/ 3815328 w 7269107"/>
                <a:gd name="connsiteY14" fmla="*/ 0 h 6858000"/>
                <a:gd name="connsiteX15" fmla="*/ 3627371 w 7269107"/>
                <a:gd name="connsiteY15" fmla="*/ 77142 h 6858000"/>
                <a:gd name="connsiteX16" fmla="*/ 2379115 w 7269107"/>
                <a:gd name="connsiteY16" fmla="*/ 856285 h 6858000"/>
                <a:gd name="connsiteX17" fmla="*/ 1386699 w 7269107"/>
                <a:gd name="connsiteY17" fmla="*/ 2086062 h 6858000"/>
                <a:gd name="connsiteX18" fmla="*/ 1031258 w 7269107"/>
                <a:gd name="connsiteY18" fmla="*/ 3498372 h 6858000"/>
                <a:gd name="connsiteX19" fmla="*/ 1618904 w 7269107"/>
                <a:gd name="connsiteY19" fmla="*/ 4781604 h 6858000"/>
                <a:gd name="connsiteX20" fmla="*/ 1934812 w 7269107"/>
                <a:gd name="connsiteY20" fmla="*/ 5225904 h 6858000"/>
                <a:gd name="connsiteX21" fmla="*/ 3140010 w 7269107"/>
                <a:gd name="connsiteY21" fmla="*/ 6456196 h 6858000"/>
                <a:gd name="connsiteX22" fmla="*/ 4281662 w 7269107"/>
                <a:gd name="connsiteY22" fmla="*/ 6843305 h 6858000"/>
                <a:gd name="connsiteX23" fmla="*/ 4449058 w 7269107"/>
                <a:gd name="connsiteY23" fmla="*/ 6858000 h 6858000"/>
                <a:gd name="connsiteX24" fmla="*/ 1970756 w 7269107"/>
                <a:gd name="connsiteY24" fmla="*/ 6858000 h 6858000"/>
                <a:gd name="connsiteX25" fmla="*/ 1735871 w 7269107"/>
                <a:gd name="connsiteY25" fmla="*/ 6627685 h 6858000"/>
                <a:gd name="connsiteX26" fmla="*/ 1080930 w 7269107"/>
                <a:gd name="connsiteY26" fmla="*/ 5805127 h 6858000"/>
                <a:gd name="connsiteX27" fmla="*/ 0 w 7269107"/>
                <a:gd name="connsiteY27" fmla="*/ 3498372 h 6858000"/>
                <a:gd name="connsiteX28" fmla="*/ 1708172 w 7269107"/>
                <a:gd name="connsiteY28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69107" h="6858000">
                  <a:moveTo>
                    <a:pt x="7269107" y="5518449"/>
                  </a:moveTo>
                  <a:lnTo>
                    <a:pt x="7269107" y="6823281"/>
                  </a:lnTo>
                  <a:lnTo>
                    <a:pt x="7224122" y="6858000"/>
                  </a:lnTo>
                  <a:lnTo>
                    <a:pt x="4927054" y="6858000"/>
                  </a:lnTo>
                  <a:lnTo>
                    <a:pt x="4982167" y="6852876"/>
                  </a:lnTo>
                  <a:cubicBezTo>
                    <a:pt x="5236517" y="6821036"/>
                    <a:pt x="5483373" y="6740566"/>
                    <a:pt x="5743768" y="6606245"/>
                  </a:cubicBezTo>
                  <a:cubicBezTo>
                    <a:pt x="6099551" y="6422337"/>
                    <a:pt x="6452586" y="6154209"/>
                    <a:pt x="6843778" y="5848440"/>
                  </a:cubicBezTo>
                  <a:cubicBezTo>
                    <a:pt x="6935559" y="5776768"/>
                    <a:pt x="7026997" y="5706642"/>
                    <a:pt x="7115515" y="5637891"/>
                  </a:cubicBezTo>
                  <a:close/>
                  <a:moveTo>
                    <a:pt x="6870111" y="0"/>
                  </a:moveTo>
                  <a:lnTo>
                    <a:pt x="7269107" y="0"/>
                  </a:lnTo>
                  <a:lnTo>
                    <a:pt x="7269107" y="243137"/>
                  </a:lnTo>
                  <a:lnTo>
                    <a:pt x="7089989" y="119955"/>
                  </a:lnTo>
                  <a:cubicBezTo>
                    <a:pt x="7045081" y="92581"/>
                    <a:pt x="6999384" y="66425"/>
                    <a:pt x="6952948" y="41521"/>
                  </a:cubicBezTo>
                  <a:close/>
                  <a:moveTo>
                    <a:pt x="1797606" y="0"/>
                  </a:moveTo>
                  <a:lnTo>
                    <a:pt x="3815328" y="0"/>
                  </a:lnTo>
                  <a:lnTo>
                    <a:pt x="3627371" y="77142"/>
                  </a:lnTo>
                  <a:cubicBezTo>
                    <a:pt x="3175548" y="273822"/>
                    <a:pt x="2754868" y="536281"/>
                    <a:pt x="2379115" y="856285"/>
                  </a:cubicBezTo>
                  <a:cubicBezTo>
                    <a:pt x="1959736" y="1215679"/>
                    <a:pt x="1616497" y="1640901"/>
                    <a:pt x="1386699" y="2086062"/>
                  </a:cubicBezTo>
                  <a:cubicBezTo>
                    <a:pt x="1151572" y="2543083"/>
                    <a:pt x="1031258" y="3018150"/>
                    <a:pt x="1031258" y="3498372"/>
                  </a:cubicBezTo>
                  <a:cubicBezTo>
                    <a:pt x="1031258" y="3957455"/>
                    <a:pt x="1211213" y="4223692"/>
                    <a:pt x="1618904" y="4781604"/>
                  </a:cubicBezTo>
                  <a:cubicBezTo>
                    <a:pt x="1720826" y="4921339"/>
                    <a:pt x="1826186" y="5065887"/>
                    <a:pt x="1934812" y="5225904"/>
                  </a:cubicBezTo>
                  <a:cubicBezTo>
                    <a:pt x="2318957" y="5792064"/>
                    <a:pt x="2713069" y="6194600"/>
                    <a:pt x="3140010" y="6456196"/>
                  </a:cubicBezTo>
                  <a:cubicBezTo>
                    <a:pt x="3479423" y="6664512"/>
                    <a:pt x="3855769" y="6792387"/>
                    <a:pt x="4281662" y="6843305"/>
                  </a:cubicBezTo>
                  <a:lnTo>
                    <a:pt x="4449058" y="6858000"/>
                  </a:lnTo>
                  <a:lnTo>
                    <a:pt x="1970756" y="6858000"/>
                  </a:lnTo>
                  <a:lnTo>
                    <a:pt x="1735871" y="6627685"/>
                  </a:lnTo>
                  <a:cubicBezTo>
                    <a:pt x="1502482" y="6382823"/>
                    <a:pt x="1285773" y="6107254"/>
                    <a:pt x="1080930" y="5805127"/>
                  </a:cubicBezTo>
                  <a:cubicBezTo>
                    <a:pt x="556364" y="5032027"/>
                    <a:pt x="0" y="4501616"/>
                    <a:pt x="0" y="3498372"/>
                  </a:cubicBezTo>
                  <a:cubicBezTo>
                    <a:pt x="0" y="2160829"/>
                    <a:pt x="685185" y="949872"/>
                    <a:pt x="1708172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6632812" y="1032987"/>
            <a:ext cx="4919108" cy="4792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98450" marR="5080" indent="-228600">
              <a:lnSpc>
                <a:spcPct val="90000"/>
              </a:lnSpc>
              <a:spcBef>
                <a:spcPts val="21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Una función</a:t>
            </a:r>
            <a:r>
              <a:rPr lang="en-US" sz="2000" spc="15">
                <a:solidFill>
                  <a:schemeClr val="tx2"/>
                </a:solidFill>
              </a:rPr>
              <a:t> </a:t>
            </a:r>
            <a:r>
              <a:rPr lang="en-US" sz="2000" spc="-5">
                <a:solidFill>
                  <a:schemeClr val="tx2"/>
                </a:solidFill>
              </a:rPr>
              <a:t>lambda</a:t>
            </a:r>
            <a:r>
              <a:rPr lang="en-US" sz="2000">
                <a:solidFill>
                  <a:schemeClr val="tx2"/>
                </a:solidFill>
              </a:rPr>
              <a:t> es</a:t>
            </a:r>
            <a:r>
              <a:rPr lang="en-US" sz="2000" spc="5">
                <a:solidFill>
                  <a:schemeClr val="tx2"/>
                </a:solidFill>
              </a:rPr>
              <a:t> </a:t>
            </a:r>
            <a:r>
              <a:rPr lang="en-US" sz="2000">
                <a:solidFill>
                  <a:schemeClr val="tx2"/>
                </a:solidFill>
              </a:rPr>
              <a:t>una</a:t>
            </a:r>
            <a:r>
              <a:rPr lang="en-US" sz="2000" spc="5">
                <a:solidFill>
                  <a:schemeClr val="tx2"/>
                </a:solidFill>
              </a:rPr>
              <a:t> </a:t>
            </a:r>
            <a:r>
              <a:rPr lang="en-US" sz="2000" spc="-5">
                <a:solidFill>
                  <a:schemeClr val="tx2"/>
                </a:solidFill>
              </a:rPr>
              <a:t>función</a:t>
            </a:r>
            <a:r>
              <a:rPr lang="en-US" sz="2000" spc="15">
                <a:solidFill>
                  <a:schemeClr val="tx2"/>
                </a:solidFill>
              </a:rPr>
              <a:t> </a:t>
            </a:r>
            <a:r>
              <a:rPr lang="en-US" sz="2000" spc="-5">
                <a:solidFill>
                  <a:schemeClr val="tx2"/>
                </a:solidFill>
              </a:rPr>
              <a:t>anónima,</a:t>
            </a:r>
            <a:r>
              <a:rPr lang="en-US" sz="2000" spc="5">
                <a:solidFill>
                  <a:schemeClr val="tx2"/>
                </a:solidFill>
              </a:rPr>
              <a:t> </a:t>
            </a:r>
            <a:r>
              <a:rPr lang="en-US" sz="2000">
                <a:solidFill>
                  <a:schemeClr val="tx2"/>
                </a:solidFill>
              </a:rPr>
              <a:t>una</a:t>
            </a:r>
            <a:r>
              <a:rPr lang="en-US" sz="2000" spc="10">
                <a:solidFill>
                  <a:schemeClr val="tx2"/>
                </a:solidFill>
              </a:rPr>
              <a:t> </a:t>
            </a:r>
            <a:r>
              <a:rPr lang="en-US" sz="2000" spc="-5">
                <a:solidFill>
                  <a:schemeClr val="tx2"/>
                </a:solidFill>
              </a:rPr>
              <a:t>función</a:t>
            </a:r>
            <a:r>
              <a:rPr lang="en-US" sz="2000" spc="15">
                <a:solidFill>
                  <a:schemeClr val="tx2"/>
                </a:solidFill>
              </a:rPr>
              <a:t> </a:t>
            </a:r>
            <a:r>
              <a:rPr lang="en-US" sz="2000">
                <a:solidFill>
                  <a:schemeClr val="tx2"/>
                </a:solidFill>
              </a:rPr>
              <a:t>que</a:t>
            </a:r>
            <a:r>
              <a:rPr lang="en-US" sz="2000" spc="5">
                <a:solidFill>
                  <a:schemeClr val="tx2"/>
                </a:solidFill>
              </a:rPr>
              <a:t> </a:t>
            </a:r>
            <a:r>
              <a:rPr lang="en-US" sz="2000">
                <a:solidFill>
                  <a:schemeClr val="tx2"/>
                </a:solidFill>
              </a:rPr>
              <a:t>no</a:t>
            </a:r>
            <a:r>
              <a:rPr lang="en-US" sz="2000" spc="10">
                <a:solidFill>
                  <a:schemeClr val="tx2"/>
                </a:solidFill>
              </a:rPr>
              <a:t> </a:t>
            </a:r>
            <a:r>
              <a:rPr lang="en-US" sz="2000" spc="-5">
                <a:solidFill>
                  <a:schemeClr val="tx2"/>
                </a:solidFill>
              </a:rPr>
              <a:t>posee</a:t>
            </a:r>
            <a:r>
              <a:rPr lang="en-US" sz="2000" spc="5">
                <a:solidFill>
                  <a:schemeClr val="tx2"/>
                </a:solidFill>
              </a:rPr>
              <a:t> </a:t>
            </a:r>
            <a:r>
              <a:rPr lang="en-US" sz="2000">
                <a:solidFill>
                  <a:schemeClr val="tx2"/>
                </a:solidFill>
              </a:rPr>
              <a:t>un </a:t>
            </a:r>
            <a:r>
              <a:rPr lang="en-US" sz="2000" spc="-390">
                <a:solidFill>
                  <a:schemeClr val="tx2"/>
                </a:solidFill>
              </a:rPr>
              <a:t> </a:t>
            </a:r>
            <a:r>
              <a:rPr lang="en-US" sz="2000" spc="-5">
                <a:solidFill>
                  <a:schemeClr val="tx2"/>
                </a:solidFill>
              </a:rPr>
              <a:t>nombre.</a:t>
            </a:r>
            <a:r>
              <a:rPr lang="en-US" sz="2000">
                <a:solidFill>
                  <a:schemeClr val="tx2"/>
                </a:solidFill>
              </a:rPr>
              <a:t> </a:t>
            </a:r>
            <a:r>
              <a:rPr lang="en-US" sz="2000" spc="-5">
                <a:solidFill>
                  <a:schemeClr val="tx2"/>
                </a:solidFill>
              </a:rPr>
              <a:t>En</a:t>
            </a:r>
            <a:r>
              <a:rPr lang="en-US" sz="2000" spc="5">
                <a:solidFill>
                  <a:schemeClr val="tx2"/>
                </a:solidFill>
              </a:rPr>
              <a:t> </a:t>
            </a:r>
            <a:r>
              <a:rPr lang="en-US" sz="2000">
                <a:solidFill>
                  <a:schemeClr val="tx2"/>
                </a:solidFill>
              </a:rPr>
              <a:t>Python</a:t>
            </a:r>
            <a:r>
              <a:rPr lang="en-US" sz="2000" spc="5">
                <a:solidFill>
                  <a:schemeClr val="tx2"/>
                </a:solidFill>
              </a:rPr>
              <a:t> </a:t>
            </a:r>
            <a:r>
              <a:rPr lang="en-US" sz="2000" spc="-5">
                <a:solidFill>
                  <a:schemeClr val="tx2"/>
                </a:solidFill>
              </a:rPr>
              <a:t>la</a:t>
            </a:r>
            <a:r>
              <a:rPr lang="en-US" sz="2000" spc="5">
                <a:solidFill>
                  <a:schemeClr val="tx2"/>
                </a:solidFill>
              </a:rPr>
              <a:t> </a:t>
            </a:r>
            <a:r>
              <a:rPr lang="en-US" sz="2000" spc="-10">
                <a:solidFill>
                  <a:schemeClr val="tx2"/>
                </a:solidFill>
              </a:rPr>
              <a:t>estructura</a:t>
            </a:r>
            <a:r>
              <a:rPr lang="en-US" sz="2000">
                <a:solidFill>
                  <a:schemeClr val="tx2"/>
                </a:solidFill>
              </a:rPr>
              <a:t> de</a:t>
            </a:r>
            <a:r>
              <a:rPr lang="en-US" sz="2000" spc="5">
                <a:solidFill>
                  <a:schemeClr val="tx2"/>
                </a:solidFill>
              </a:rPr>
              <a:t> </a:t>
            </a:r>
            <a:r>
              <a:rPr lang="en-US" sz="2000">
                <a:solidFill>
                  <a:schemeClr val="tx2"/>
                </a:solidFill>
              </a:rPr>
              <a:t>una </a:t>
            </a:r>
            <a:r>
              <a:rPr lang="en-US" sz="2000" spc="-5">
                <a:solidFill>
                  <a:schemeClr val="tx2"/>
                </a:solidFill>
              </a:rPr>
              <a:t>función</a:t>
            </a:r>
            <a:r>
              <a:rPr lang="en-US" sz="2000" spc="10">
                <a:solidFill>
                  <a:schemeClr val="tx2"/>
                </a:solidFill>
              </a:rPr>
              <a:t> </a:t>
            </a:r>
            <a:r>
              <a:rPr lang="en-US" sz="2000" spc="-5">
                <a:solidFill>
                  <a:schemeClr val="tx2"/>
                </a:solidFill>
              </a:rPr>
              <a:t>lambda</a:t>
            </a:r>
            <a:r>
              <a:rPr lang="en-US" sz="2000">
                <a:solidFill>
                  <a:schemeClr val="tx2"/>
                </a:solidFill>
              </a:rPr>
              <a:t> es </a:t>
            </a:r>
            <a:r>
              <a:rPr lang="en-US" sz="2000" spc="-5">
                <a:solidFill>
                  <a:schemeClr val="tx2"/>
                </a:solidFill>
              </a:rPr>
              <a:t>la</a:t>
            </a:r>
            <a:r>
              <a:rPr lang="en-US" sz="2000">
                <a:solidFill>
                  <a:schemeClr val="tx2"/>
                </a:solidFill>
              </a:rPr>
              <a:t> </a:t>
            </a:r>
            <a:r>
              <a:rPr lang="en-US" sz="2000" spc="-10">
                <a:solidFill>
                  <a:schemeClr val="tx2"/>
                </a:solidFill>
              </a:rPr>
              <a:t>siguiente.</a:t>
            </a:r>
            <a:endParaRPr lang="en-US" sz="2000">
              <a:solidFill>
                <a:schemeClr val="tx2"/>
              </a:solidFill>
            </a:endParaRP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85524315-6B9B-3D42-5D04-700287FC41D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7545" y="4493208"/>
            <a:ext cx="52070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/>
            <a:r>
              <a:rPr lang="en-US" sz="52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Gestión</a:t>
            </a:r>
            <a:r>
              <a:rPr lang="en-US" sz="5200" kern="1200" spc="-3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</a:t>
            </a:r>
            <a:r>
              <a:rPr lang="en-US" sz="5200" kern="1200" spc="-2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errores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, Escala de tiempo&#10;&#10;Descripción generada automáticamente">
            <a:extLst>
              <a:ext uri="{FF2B5EF4-FFF2-40B4-BE49-F238E27FC236}">
                <a16:creationId xmlns:a16="http://schemas.microsoft.com/office/drawing/2014/main" id="{6D151B76-86A6-A908-67CA-F7FCE9CBC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6" y="643466"/>
            <a:ext cx="1026924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54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9226" y="1594707"/>
            <a:ext cx="983354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/>
            <a:r>
              <a:rPr lang="en-US" sz="36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600" kern="1200" spc="-3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</a:t>
            </a:r>
            <a:r>
              <a:rPr lang="en-US" sz="3600" kern="1200" spc="-2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excepciones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1179226" y="3329677"/>
            <a:ext cx="9833548" cy="2457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700" marR="113664" indent="-228600">
              <a:lnSpc>
                <a:spcPct val="90000"/>
              </a:lnSpc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spc="-5" dirty="0" err="1">
                <a:solidFill>
                  <a:schemeClr val="tx2"/>
                </a:solidFill>
              </a:rPr>
              <a:t>En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Python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15" dirty="0" err="1">
                <a:solidFill>
                  <a:schemeClr val="tx2"/>
                </a:solidFill>
              </a:rPr>
              <a:t>existen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15" dirty="0" err="1">
                <a:solidFill>
                  <a:schemeClr val="tx2"/>
                </a:solidFill>
              </a:rPr>
              <a:t>diferentes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tipos</a:t>
            </a:r>
            <a:r>
              <a:rPr lang="en-US" dirty="0">
                <a:solidFill>
                  <a:schemeClr val="tx2"/>
                </a:solidFill>
              </a:rPr>
              <a:t> de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excepciones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que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pueden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controlarse</a:t>
            </a:r>
            <a:r>
              <a:rPr lang="en-US" spc="-10" dirty="0">
                <a:solidFill>
                  <a:schemeClr val="tx2"/>
                </a:solidFill>
              </a:rPr>
              <a:t>,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todas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390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ellas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derivan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de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una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serie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de</a:t>
            </a:r>
            <a:r>
              <a:rPr lang="en-US" spc="10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excepciones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base.</a:t>
            </a:r>
            <a:endParaRPr lang="en-US" dirty="0">
              <a:solidFill>
                <a:schemeClr val="tx2"/>
              </a:solidFill>
            </a:endParaRPr>
          </a:p>
          <a:p>
            <a:pPr marL="196850" marR="151130" indent="-228600">
              <a:lnSpc>
                <a:spcPct val="90000"/>
              </a:lnSpc>
              <a:spcBef>
                <a:spcPts val="340"/>
              </a:spcBef>
              <a:buClr>
                <a:srgbClr val="8BB425"/>
              </a:buClr>
              <a:buSzPct val="145000"/>
              <a:buFont typeface="Arial" panose="020B0604020202020204" pitchFamily="34" charset="0"/>
              <a:buChar char="•"/>
              <a:tabLst>
                <a:tab pos="537210" algn="l"/>
              </a:tabLst>
            </a:pPr>
            <a:r>
              <a:rPr lang="en-US" b="1" spc="-10" dirty="0">
                <a:solidFill>
                  <a:schemeClr val="tx2"/>
                </a:solidFill>
              </a:rPr>
              <a:t>Exception: </a:t>
            </a:r>
            <a:r>
              <a:rPr lang="en-US" dirty="0" err="1">
                <a:solidFill>
                  <a:schemeClr val="tx2"/>
                </a:solidFill>
              </a:rPr>
              <a:t>tipo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de </a:t>
            </a:r>
            <a:r>
              <a:rPr lang="en-US" spc="-10" dirty="0" err="1">
                <a:solidFill>
                  <a:schemeClr val="tx2"/>
                </a:solidFill>
              </a:rPr>
              <a:t>excepción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más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genérica</a:t>
            </a:r>
            <a:r>
              <a:rPr lang="en-US" spc="-5" dirty="0">
                <a:solidFill>
                  <a:schemeClr val="tx2"/>
                </a:solidFill>
              </a:rPr>
              <a:t>, de </a:t>
            </a:r>
            <a:r>
              <a:rPr lang="en-US" dirty="0" err="1">
                <a:solidFill>
                  <a:schemeClr val="tx2"/>
                </a:solidFill>
              </a:rPr>
              <a:t>ella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derivan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todas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las </a:t>
            </a:r>
            <a:r>
              <a:rPr lang="en-US" spc="-440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excepciones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15" dirty="0" err="1">
                <a:solidFill>
                  <a:schemeClr val="tx2"/>
                </a:solidFill>
              </a:rPr>
              <a:t>existentes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en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Python.</a:t>
            </a:r>
          </a:p>
          <a:p>
            <a:pPr marL="196850" marR="151130" indent="-228600">
              <a:lnSpc>
                <a:spcPct val="90000"/>
              </a:lnSpc>
              <a:spcBef>
                <a:spcPts val="340"/>
              </a:spcBef>
              <a:buClr>
                <a:srgbClr val="8BB425"/>
              </a:buClr>
              <a:buSzPct val="145000"/>
              <a:buFont typeface="Arial" panose="020B0604020202020204" pitchFamily="34" charset="0"/>
              <a:buChar char="•"/>
              <a:tabLst>
                <a:tab pos="537210" algn="l"/>
              </a:tabLst>
            </a:pPr>
            <a:r>
              <a:rPr lang="en-US" b="1" spc="-5" dirty="0" err="1">
                <a:solidFill>
                  <a:schemeClr val="tx2"/>
                </a:solidFill>
              </a:rPr>
              <a:t>ArithmeticError</a:t>
            </a:r>
            <a:r>
              <a:rPr lang="en-US" b="1" spc="-5" dirty="0">
                <a:solidFill>
                  <a:schemeClr val="tx2"/>
                </a:solidFill>
              </a:rPr>
              <a:t>: </a:t>
            </a:r>
            <a:r>
              <a:rPr lang="en-US" dirty="0" err="1">
                <a:solidFill>
                  <a:schemeClr val="tx2"/>
                </a:solidFill>
              </a:rPr>
              <a:t>tipo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de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excepción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genérica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5" dirty="0">
                <a:solidFill>
                  <a:schemeClr val="tx2"/>
                </a:solidFill>
              </a:rPr>
              <a:t>para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errores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aritméticos</a:t>
            </a:r>
            <a:r>
              <a:rPr lang="en-US" spc="-5" dirty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  <a:p>
            <a:pPr marL="196850" marR="384810" indent="-228600">
              <a:lnSpc>
                <a:spcPct val="90000"/>
              </a:lnSpc>
              <a:spcBef>
                <a:spcPts val="520"/>
              </a:spcBef>
              <a:buClr>
                <a:srgbClr val="8BB425"/>
              </a:buClr>
              <a:buSzPct val="145000"/>
              <a:buFont typeface="Arial" panose="020B0604020202020204" pitchFamily="34" charset="0"/>
              <a:buChar char="•"/>
              <a:tabLst>
                <a:tab pos="537210" algn="l"/>
              </a:tabLst>
            </a:pPr>
            <a:r>
              <a:rPr lang="en-US" b="1" spc="-5" dirty="0" err="1">
                <a:solidFill>
                  <a:schemeClr val="tx2"/>
                </a:solidFill>
              </a:rPr>
              <a:t>BufferError</a:t>
            </a:r>
            <a:r>
              <a:rPr lang="en-US" b="1" spc="-5" dirty="0">
                <a:solidFill>
                  <a:schemeClr val="tx2"/>
                </a:solidFill>
              </a:rPr>
              <a:t>:</a:t>
            </a:r>
            <a:r>
              <a:rPr lang="en-US" b="1" spc="-10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tipo</a:t>
            </a:r>
            <a:r>
              <a:rPr lang="en-US" spc="-15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de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excepción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genérica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5" dirty="0">
                <a:solidFill>
                  <a:schemeClr val="tx2"/>
                </a:solidFill>
              </a:rPr>
              <a:t>para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errores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relacionados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440" dirty="0">
                <a:solidFill>
                  <a:schemeClr val="tx2"/>
                </a:solidFill>
              </a:rPr>
              <a:t> </a:t>
            </a:r>
            <a:r>
              <a:rPr lang="en-US" spc="-10" dirty="0">
                <a:solidFill>
                  <a:schemeClr val="tx2"/>
                </a:solidFill>
              </a:rPr>
              <a:t>con </a:t>
            </a:r>
            <a:r>
              <a:rPr lang="en-US" spc="-15" dirty="0">
                <a:solidFill>
                  <a:schemeClr val="tx2"/>
                </a:solidFill>
              </a:rPr>
              <a:t>buffers.</a:t>
            </a:r>
            <a:endParaRPr lang="en-US" dirty="0">
              <a:solidFill>
                <a:schemeClr val="tx2"/>
              </a:solidFill>
            </a:endParaRPr>
          </a:p>
          <a:p>
            <a:pPr marL="196850" marR="267970" indent="-228600">
              <a:lnSpc>
                <a:spcPct val="90000"/>
              </a:lnSpc>
              <a:spcBef>
                <a:spcPts val="375"/>
              </a:spcBef>
              <a:buClr>
                <a:srgbClr val="8BB425"/>
              </a:buClr>
              <a:buSzPct val="145000"/>
              <a:buFont typeface="Arial" panose="020B0604020202020204" pitchFamily="34" charset="0"/>
              <a:buChar char="•"/>
              <a:tabLst>
                <a:tab pos="537210" algn="l"/>
              </a:tabLst>
            </a:pPr>
            <a:r>
              <a:rPr lang="en-US" b="1" spc="-10" dirty="0" err="1">
                <a:solidFill>
                  <a:schemeClr val="tx2"/>
                </a:solidFill>
              </a:rPr>
              <a:t>LookupError</a:t>
            </a:r>
            <a:r>
              <a:rPr lang="en-US" b="1" spc="-10" dirty="0">
                <a:solidFill>
                  <a:schemeClr val="tx2"/>
                </a:solidFill>
              </a:rPr>
              <a:t>:</a:t>
            </a:r>
            <a:r>
              <a:rPr lang="en-US" b="1" spc="-5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tipo</a:t>
            </a:r>
            <a:r>
              <a:rPr lang="en-US" spc="-5" dirty="0">
                <a:solidFill>
                  <a:schemeClr val="tx2"/>
                </a:solidFill>
              </a:rPr>
              <a:t> de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excepción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genérica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15" dirty="0">
                <a:solidFill>
                  <a:schemeClr val="tx2"/>
                </a:solidFill>
              </a:rPr>
              <a:t>para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errores</a:t>
            </a:r>
            <a:r>
              <a:rPr lang="en-US" spc="5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relacionados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434" dirty="0">
                <a:solidFill>
                  <a:schemeClr val="tx2"/>
                </a:solidFill>
              </a:rPr>
              <a:t> </a:t>
            </a:r>
            <a:r>
              <a:rPr lang="en-US" spc="-10" dirty="0">
                <a:solidFill>
                  <a:schemeClr val="tx2"/>
                </a:solidFill>
              </a:rPr>
              <a:t>con </a:t>
            </a:r>
            <a:r>
              <a:rPr lang="en-US" dirty="0" err="1">
                <a:solidFill>
                  <a:schemeClr val="tx2"/>
                </a:solidFill>
              </a:rPr>
              <a:t>acceso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a </a:t>
            </a:r>
            <a:r>
              <a:rPr lang="en-US" spc="-10" dirty="0" err="1">
                <a:solidFill>
                  <a:schemeClr val="tx2"/>
                </a:solidFill>
              </a:rPr>
              <a:t>datos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>
                <a:solidFill>
                  <a:schemeClr val="tx2"/>
                </a:solidFill>
              </a:rPr>
              <a:t>de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colecciones</a:t>
            </a:r>
            <a:r>
              <a:rPr lang="en-US" spc="-5" dirty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/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4000" kern="1200" spc="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r</a:t>
            </a:r>
            <a:r>
              <a:rPr lang="en-US" sz="4000" kern="1200" spc="-60">
                <a:solidFill>
                  <a:schemeClr val="tx2"/>
                </a:solidFill>
                <a:latin typeface="+mj-lt"/>
                <a:ea typeface="+mj-ea"/>
                <a:cs typeface="+mj-cs"/>
              </a:rPr>
              <a:t>y</a:t>
            </a:r>
            <a:r>
              <a:rPr lang="en-US" sz="40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-</a:t>
            </a:r>
            <a:r>
              <a:rPr lang="en-US" sz="4000" kern="1200" spc="-5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4000" kern="1200" spc="-70">
                <a:solidFill>
                  <a:schemeClr val="tx2"/>
                </a:solidFill>
                <a:latin typeface="+mj-lt"/>
                <a:ea typeface="+mj-ea"/>
                <a:cs typeface="+mj-cs"/>
              </a:rPr>
              <a:t>x</a:t>
            </a:r>
            <a:r>
              <a:rPr lang="en-US" sz="40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4000" kern="1200" spc="-2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323" y="3176820"/>
            <a:ext cx="4141760" cy="118561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3121701"/>
            <a:ext cx="3476488" cy="17865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/>
            <a:r>
              <a:rPr lang="en-US" sz="4000" kern="1200" spc="-2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try-except-finally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5950" y="2332383"/>
            <a:ext cx="4270624" cy="2571779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try-except-else-finally</a:t>
            </a:r>
            <a:endParaRPr lang="en-US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indent="-228600" algn="just">
              <a:lnSpc>
                <a:spcPct val="900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n-US" spc="-10" dirty="0" err="1">
                <a:solidFill>
                  <a:schemeClr val="tx2"/>
                </a:solidFill>
              </a:rPr>
              <a:t>Consiste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añadir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un </a:t>
            </a:r>
            <a:r>
              <a:rPr lang="en-US" spc="-5" dirty="0" err="1">
                <a:solidFill>
                  <a:schemeClr val="tx2"/>
                </a:solidFill>
              </a:rPr>
              <a:t>bloque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de </a:t>
            </a:r>
            <a:r>
              <a:rPr lang="en-US" spc="-5" dirty="0" err="1">
                <a:solidFill>
                  <a:schemeClr val="tx2"/>
                </a:solidFill>
              </a:rPr>
              <a:t>instrucciones</a:t>
            </a:r>
            <a:r>
              <a:rPr lang="en-US" spc="-5" dirty="0">
                <a:solidFill>
                  <a:schemeClr val="tx2"/>
                </a:solidFill>
              </a:rPr>
              <a:t> else </a:t>
            </a:r>
            <a:r>
              <a:rPr lang="en-US" dirty="0">
                <a:solidFill>
                  <a:schemeClr val="tx2"/>
                </a:solidFill>
              </a:rPr>
              <a:t>que </a:t>
            </a:r>
            <a:r>
              <a:rPr lang="en-US" spc="-5" dirty="0">
                <a:solidFill>
                  <a:schemeClr val="tx2"/>
                </a:solidFill>
              </a:rPr>
              <a:t>se </a:t>
            </a:r>
            <a:r>
              <a:rPr lang="en-US" spc="-10" dirty="0" err="1">
                <a:solidFill>
                  <a:schemeClr val="tx2"/>
                </a:solidFill>
              </a:rPr>
              <a:t>ejecuta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cuando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no </a:t>
            </a:r>
            <a:r>
              <a:rPr lang="en-US" spc="-5" dirty="0">
                <a:solidFill>
                  <a:schemeClr val="tx2"/>
                </a:solidFill>
              </a:rPr>
              <a:t>se 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lanzan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excepciones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y no </a:t>
            </a:r>
            <a:r>
              <a:rPr lang="en-US" spc="-5" dirty="0">
                <a:solidFill>
                  <a:schemeClr val="tx2"/>
                </a:solidFill>
              </a:rPr>
              <a:t>se </a:t>
            </a:r>
            <a:r>
              <a:rPr lang="en-US" dirty="0" err="1">
                <a:solidFill>
                  <a:schemeClr val="tx2"/>
                </a:solidFill>
              </a:rPr>
              <a:t>desea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5" dirty="0" err="1">
                <a:solidFill>
                  <a:schemeClr val="tx2"/>
                </a:solidFill>
              </a:rPr>
              <a:t>incluir</a:t>
            </a:r>
            <a:r>
              <a:rPr lang="en-US" spc="-5" dirty="0">
                <a:solidFill>
                  <a:schemeClr val="tx2"/>
                </a:solidFill>
              </a:rPr>
              <a:t> ese </a:t>
            </a:r>
            <a:r>
              <a:rPr lang="en-US" dirty="0" err="1">
                <a:solidFill>
                  <a:schemeClr val="tx2"/>
                </a:solidFill>
              </a:rPr>
              <a:t>bloque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spc="-5" dirty="0" err="1">
                <a:solidFill>
                  <a:schemeClr val="tx2"/>
                </a:solidFill>
              </a:rPr>
              <a:t>código</a:t>
            </a:r>
            <a:r>
              <a:rPr lang="en-US" spc="-5" dirty="0">
                <a:solidFill>
                  <a:schemeClr val="tx2"/>
                </a:solidFill>
              </a:rPr>
              <a:t> </a:t>
            </a:r>
            <a:r>
              <a:rPr lang="en-US" spc="-10" dirty="0" err="1">
                <a:solidFill>
                  <a:schemeClr val="tx2"/>
                </a:solidFill>
              </a:rPr>
              <a:t>dentro</a:t>
            </a:r>
            <a:r>
              <a:rPr lang="en-US" spc="-1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del </a:t>
            </a:r>
            <a:r>
              <a:rPr lang="en-US" dirty="0" err="1">
                <a:solidFill>
                  <a:schemeClr val="tx2"/>
                </a:solidFill>
              </a:rPr>
              <a:t>bloque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pc="-395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final.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object 5" descr="Texto&#10;&#10;Descripción generada automáticamente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0821" y="2265102"/>
            <a:ext cx="3661831" cy="2347994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/>
            <a:r>
              <a:rPr lang="en-US" sz="4000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Captura</a:t>
            </a:r>
            <a:r>
              <a:rPr lang="en-US" sz="4000" kern="1200" spc="-4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1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varias</a:t>
            </a:r>
            <a:r>
              <a:rPr lang="en-US" sz="4000" kern="1200" spc="-3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15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excepciones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323" y="2082712"/>
            <a:ext cx="4141760" cy="337383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BBDD</a:t>
            </a:r>
          </a:p>
        </p:txBody>
      </p:sp>
    </p:spTree>
    <p:extLst>
      <p:ext uri="{BB962C8B-B14F-4D97-AF65-F5344CB8AC3E}">
        <p14:creationId xmlns:p14="http://schemas.microsoft.com/office/powerpoint/2010/main" val="23219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E9CF3047-D762-91D7-5A98-E6BB67957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93573"/>
            <a:ext cx="10905066" cy="50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809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42EBBD9-8BF0-7BF2-61F1-3DDE4199AB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44"/>
          <a:stretch/>
        </p:blipFill>
        <p:spPr>
          <a:xfrm>
            <a:off x="3326360" y="643467"/>
            <a:ext cx="553927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284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/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Mó</a:t>
            </a:r>
            <a:r>
              <a:rPr lang="en-US" sz="5200" kern="1200" spc="-1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du</a:t>
            </a: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los</a:t>
            </a:r>
            <a:endParaRPr lang="en-US" sz="5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9576" y="1261423"/>
            <a:ext cx="9829800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/>
            <a:r>
              <a:rPr lang="en-US" sz="3600" kern="1200" spc="-5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Modulos</a:t>
            </a:r>
            <a:r>
              <a:rPr lang="en-US" sz="3600" kern="1200" spc="-3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600" kern="1200" spc="-4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Python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04672" y="2827419"/>
            <a:ext cx="5126896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indent="-228600">
              <a:lnSpc>
                <a:spcPct val="90000"/>
              </a:lnSpc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spc="-5">
                <a:solidFill>
                  <a:schemeClr val="tx2"/>
                </a:solidFill>
              </a:rPr>
              <a:t>Un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módulo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es un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fichero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que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contiene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un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 spc="-10">
                <a:solidFill>
                  <a:schemeClr val="tx2"/>
                </a:solidFill>
              </a:rPr>
              <a:t>conjunto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de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funciones</a:t>
            </a:r>
            <a:r>
              <a:rPr lang="en-US">
                <a:solidFill>
                  <a:schemeClr val="tx2"/>
                </a:solidFill>
              </a:rPr>
              <a:t> que</a:t>
            </a:r>
            <a:r>
              <a:rPr lang="en-US" spc="5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puedes </a:t>
            </a:r>
            <a:r>
              <a:rPr lang="en-US" spc="-39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incluir </a:t>
            </a:r>
            <a:r>
              <a:rPr lang="en-US">
                <a:solidFill>
                  <a:schemeClr val="tx2"/>
                </a:solidFill>
              </a:rPr>
              <a:t>y usar en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tu</a:t>
            </a:r>
            <a:r>
              <a:rPr lang="en-US" spc="10">
                <a:solidFill>
                  <a:schemeClr val="tx2"/>
                </a:solidFill>
              </a:rPr>
              <a:t> </a:t>
            </a:r>
            <a:r>
              <a:rPr lang="en-US" spc="-5">
                <a:solidFill>
                  <a:schemeClr val="tx2"/>
                </a:solidFill>
              </a:rPr>
              <a:t>aplicación.</a:t>
            </a:r>
            <a:endParaRPr lang="en-US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9378" y="3162420"/>
            <a:ext cx="4954693" cy="25679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</TotalTime>
  <Words>1856</Words>
  <Application>Microsoft Office PowerPoint</Application>
  <PresentationFormat>Panorámica</PresentationFormat>
  <Paragraphs>236</Paragraphs>
  <Slides>123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123</vt:i4>
      </vt:variant>
    </vt:vector>
  </HeadingPairs>
  <TitlesOfParts>
    <vt:vector size="127" baseType="lpstr">
      <vt:lpstr>Arial</vt:lpstr>
      <vt:lpstr>Calibri</vt:lpstr>
      <vt:lpstr>Calibri Light</vt:lpstr>
      <vt:lpstr>Tema de Office</vt:lpstr>
      <vt:lpstr>BIG DATA Y PYTHON</vt:lpstr>
      <vt:lpstr>PRESENTACIONES</vt:lpstr>
      <vt:lpstr>CONTENIDOS DEL CURSO</vt:lpstr>
      <vt:lpstr>BIG DATA </vt:lpstr>
      <vt:lpstr>CLOUD COMPUTING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ORIGEN DE DATOS</vt:lpstr>
      <vt:lpstr>IOT</vt:lpstr>
      <vt:lpstr>REAL TIME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PREPROCESADO DE DATOS</vt:lpstr>
      <vt:lpstr>Presentación de PowerPoint</vt:lpstr>
      <vt:lpstr>Presentación de PowerPoint</vt:lpstr>
      <vt:lpstr>Presentación de PowerPoint</vt:lpstr>
      <vt:lpstr>Presentación de PowerPoint</vt:lpstr>
      <vt:lpstr>PROCESAMIENTO EN PARALELO</vt:lpstr>
      <vt:lpstr>ESCALADO</vt:lpstr>
      <vt:lpstr>ECOSISTEMA BIG DATA </vt:lpstr>
      <vt:lpstr>HADOOP</vt:lpstr>
      <vt:lpstr>MAP REDUCE</vt:lpstr>
      <vt:lpstr>Yarn</vt:lpstr>
      <vt:lpstr>HDFS</vt:lpstr>
      <vt:lpstr>ECOSISTEMA</vt:lpstr>
      <vt:lpstr>SPARK</vt:lpstr>
      <vt:lpstr>Plataforma de desarrollo</vt:lpstr>
      <vt:lpstr>Presentación de PowerPoint</vt:lpstr>
      <vt:lpstr>Versiones de Python</vt:lpstr>
      <vt:lpstr>Características de Python</vt:lpstr>
      <vt:lpstr>Ventajas</vt:lpstr>
      <vt:lpstr>Principales entornos de desarrollo</vt:lpstr>
      <vt:lpstr>Elementos sintácticos del lenguaje</vt:lpstr>
      <vt:lpstr>Declaración de variables</vt:lpstr>
      <vt:lpstr>Tipos de datos</vt:lpstr>
      <vt:lpstr>Conversiones entre tipos de datos</vt:lpstr>
      <vt:lpstr>Imprimir variables de cadenas de texto</vt:lpstr>
      <vt:lpstr>Presentación de PowerPoint</vt:lpstr>
      <vt:lpstr>Operadores aritméticos</vt:lpstr>
      <vt:lpstr>Operadores de asignación</vt:lpstr>
      <vt:lpstr>Operadores relacionales</vt:lpstr>
      <vt:lpstr>Operadores lógicos</vt:lpstr>
      <vt:lpstr>Presentación de PowerPoint</vt:lpstr>
      <vt:lpstr>Presentación de PowerPoint</vt:lpstr>
      <vt:lpstr>Bloques e indentación</vt:lpstr>
      <vt:lpstr>Presentación de PowerPoint</vt:lpstr>
      <vt:lpstr>Bucles o Ciclos</vt:lpstr>
      <vt:lpstr>Presentación de PowerPoint</vt:lpstr>
      <vt:lpstr>Funciones</vt:lpstr>
      <vt:lpstr>Presentación de PowerPoint</vt:lpstr>
      <vt:lpstr>Presentación de PowerPoint</vt:lpstr>
      <vt:lpstr>Presentación de PowerPoint</vt:lpstr>
      <vt:lpstr>Colecciones de objetos</vt:lpstr>
      <vt:lpstr>Listas</vt:lpstr>
      <vt:lpstr>Tuplas</vt:lpstr>
      <vt:lpstr>Presentación de PowerPoint</vt:lpstr>
      <vt:lpstr>Diccionarios</vt:lpstr>
      <vt:lpstr>Clases y objetos</vt:lpstr>
      <vt:lpstr>Conceptos y miembros</vt:lpstr>
      <vt:lpstr>Clases</vt:lpstr>
      <vt:lpstr>Composición</vt:lpstr>
      <vt:lpstr>Presentación de PowerPoint</vt:lpstr>
      <vt:lpstr>Encapsulamiento</vt:lpstr>
      <vt:lpstr>Encapsulación</vt:lpstr>
      <vt:lpstr>Herencia</vt:lpstr>
      <vt:lpstr>Herencia múltiple</vt:lpstr>
      <vt:lpstr>Herencia múltiple</vt:lpstr>
      <vt:lpstr>Elementos de programación funcional</vt:lpstr>
      <vt:lpstr>Funciones anidadas</vt:lpstr>
      <vt:lpstr>Presentación de PowerPoint</vt:lpstr>
      <vt:lpstr>Presentación de PowerPoint</vt:lpstr>
      <vt:lpstr>Función reduce</vt:lpstr>
      <vt:lpstr>Presentación de PowerPoint</vt:lpstr>
      <vt:lpstr>Gestión de errores</vt:lpstr>
      <vt:lpstr>Tipos de excepciones</vt:lpstr>
      <vt:lpstr>try-except</vt:lpstr>
      <vt:lpstr>try-except-finally</vt:lpstr>
      <vt:lpstr>Presentación de PowerPoint</vt:lpstr>
      <vt:lpstr>Captura varias excepciones</vt:lpstr>
      <vt:lpstr>BBDD</vt:lpstr>
      <vt:lpstr>Presentación de PowerPoint</vt:lpstr>
      <vt:lpstr>Presentación de PowerPoint</vt:lpstr>
      <vt:lpstr>Módulos</vt:lpstr>
      <vt:lpstr>Modulos en Python</vt:lpstr>
      <vt:lpstr>Pandas</vt:lpstr>
      <vt:lpstr>Pandas</vt:lpstr>
      <vt:lpstr>Data Frames</vt:lpstr>
      <vt:lpstr>Introducción a la biblioteca estándar del lenguaje</vt:lpstr>
      <vt:lpstr>Librerías más utilizadas</vt:lpstr>
      <vt:lpstr>SPARK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ML</vt:lpstr>
      <vt:lpstr>MLLIB</vt:lpstr>
      <vt:lpstr>REGRESIÓN LINEAL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SPARK STREAMING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Y PYTHON</dc:title>
  <dc:creator>Jorge Lopez</dc:creator>
  <cp:lastModifiedBy>Jorge Lopez</cp:lastModifiedBy>
  <cp:revision>11</cp:revision>
  <dcterms:created xsi:type="dcterms:W3CDTF">2022-11-20T09:14:03Z</dcterms:created>
  <dcterms:modified xsi:type="dcterms:W3CDTF">2022-11-29T11:52:35Z</dcterms:modified>
</cp:coreProperties>
</file>